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Overpass Black" charset="0"/>
      <p:bold r:id="rId26"/>
      <p:boldItalic r:id="rId27"/>
    </p:embeddedFont>
    <p:embeddedFont>
      <p:font typeface="Open Sans" charset="0"/>
      <p:regular r:id="rId28"/>
      <p:bold r:id="rId29"/>
      <p:italic r:id="rId30"/>
      <p:boldItalic r:id="rId31"/>
    </p:embeddedFont>
    <p:embeddedFont>
      <p:font typeface="Open Sans ExtraBold" charset="0"/>
      <p:bold r:id="rId32"/>
      <p:boldItalic r:id="rId33"/>
    </p:embeddedFont>
    <p:embeddedFont>
      <p:font typeface="Fira Sans Extra Condensed" charset="0"/>
      <p:regular r:id="rId34"/>
      <p:bold r:id="rId35"/>
      <p:italic r:id="rId36"/>
      <p:boldItalic r:id="rId37"/>
    </p:embeddedFont>
    <p:embeddedFont>
      <p:font typeface="Roboto" charset="0"/>
      <p:regular r:id="rId38"/>
      <p:bold r:id="rId39"/>
      <p:italic r:id="rId40"/>
      <p:boldItalic r:id="rId41"/>
    </p:embeddedFont>
    <p:embeddedFont>
      <p:font typeface="Fira Sans Extra Condensed Medium" charset="0"/>
      <p:regular r:id="rId42"/>
      <p:bold r:id="rId43"/>
      <p:italic r:id="rId44"/>
      <p:boldItalic r:id="rId45"/>
    </p:embeddedFont>
    <p:embeddedFont>
      <p:font typeface="Josefin Sans" charset="0"/>
      <p:regular r:id="rId46"/>
      <p:bold r:id="rId47"/>
      <p:italic r:id="rId48"/>
      <p:boldItalic r:id="rId49"/>
    </p:embeddedFont>
    <p:embeddedFont>
      <p:font typeface="Open Sans SemiBold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816" y="-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146e38d1b98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146e38d1b98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46e38d1b98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46e38d1b98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146e38d1b98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146e38d1b98_2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146e38d1b98_2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146e38d1b98_2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46e38d1b98_2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46e38d1b98_2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146e38d1b98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146e38d1b98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46e38d1b98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146e38d1b98_2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146e38d1b98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146e38d1b98_2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46e38d1b98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46e38d1b98_2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146e38d1b9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146e38d1b9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" name="Google Shape;2556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146e38d1b98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146e38d1b98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146e38d1b98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146e38d1b98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146e38d1b98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146e38d1b98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8" name="Google Shape;18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4" name="Google Shape;54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9" name="Google Shape;59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00" name="Google Shape;60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602" name="Google Shape;60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8" name="Google Shape;63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39" name="Google Shape;63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83" name="Google Shape;683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8" name="Google Shape;718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1" name="Google Shape;721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5" name="Google Shape;725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6" name="Google Shape;726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31" name="Google Shape;731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2" name="Google Shape;732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6" name="Google Shape;736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8" name="Google Shape;738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40" name="Google Shape;74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3" name="Google Shape;743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44" name="Google Shape;744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79" name="Google Shape;779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83" name="Google Shape;78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87" name="Google Shape;787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2" name="Google Shape;822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4" name="Google Shape;824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25" name="Google Shape;825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862" name="Google Shape;862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5" name="Google Shape;865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66" name="Google Shape;866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1" name="Google Shape;901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3" name="Google Shape;903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904" name="Google Shape;904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40" name="Google Shape;940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4" name="Google Shape;944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45" name="Google Shape;945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0" name="Google Shape;980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82" name="Google Shape;98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85" name="Google Shape;98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Google Shape;990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1" name="Google Shape;991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2" name="Google Shape;992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3" name="Google Shape;993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94" name="Google Shape;994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1029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4" name="Google Shape;1034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35" name="Google Shape;103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0" name="Google Shape;1070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2" name="Google Shape;1072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73" name="Google Shape;1073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8" name="Google Shape;1108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9" name="Google Shape;1109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1" name="Google Shape;1111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3" name="Google Shape;1113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15" name="Google Shape;111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8" name="Google Shape;1118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0" name="Google Shape;1120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2" name="Google Shape;1122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4" name="Google Shape;1124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5" name="Google Shape;1125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6" name="Google Shape;1126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27" name="Google Shape;1127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2" name="Google Shape;1162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4" name="Google Shape;1164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65" name="Google Shape;1165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0" name="Google Shape;1200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01" name="Google Shape;1201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6" name="Google Shape;96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2" name="Google Shape;132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5" name="Google Shape;120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7" name="Google Shape;120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9" name="Google Shape;120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1" name="Google Shape;121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12" name="Google Shape;121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Google Shape;121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214" name="Google Shape;121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1" name="Google Shape;125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52" name="Google Shape;125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7" name="Google Shape;128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89" name="Google Shape;128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4" name="Google Shape;1294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95" name="Google Shape;1295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0" name="Google Shape;1330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" name="Google Shape;1332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33" name="Google Shape;1333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9" name="Google Shape;1369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1" name="Google Shape;1371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3" name="Google Shape;1373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75" name="Google Shape;1375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6" name="Google Shape;1376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7" name="Google Shape;1377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8" name="Google Shape;1378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0" name="Google Shape;1380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4" name="Google Shape;1384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85" name="Google Shape;1385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20" name="Google Shape;1420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23" name="Google Shape;1423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4" name="Google Shape;1424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5" name="Google Shape;1425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26" name="Google Shape;1426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4" name="Google Shape;1464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5" name="Google Shape;1465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6" name="Google Shape;1466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8" name="Google Shape;1468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0" name="Google Shape;1470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75" name="Google Shape;1475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6" name="Google Shape;1476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77" name="Google Shape;1477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2" name="Google Shape;1512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16" name="Google Shape;1516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20" name="Google Shape;1520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2" name="Google Shape;1522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523" name="Google Shape;1523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8" name="Google Shape;1558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9" name="Google Shape;1559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64" name="Google Shape;1564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66" name="Google Shape;1566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68" name="Google Shape;1568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9" name="Google Shape;1569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0" name="Google Shape;1570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1" name="Google Shape;1571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72" name="Google Shape;1572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3" name="Google Shape;1573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74" name="Google Shape;1574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9" name="Google Shape;1609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12" name="Google Shape;1612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6" name="Google Shape;1616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617" name="Google Shape;1617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2" name="Google Shape;1652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4" name="Google Shape;1654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55" name="Google Shape;1655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0" name="Google Shape;1690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1" name="Google Shape;1691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2" name="Google Shape;1692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93" name="Google Shape;1693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7" name="Google Shape;1697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98" name="Google Shape;1698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3" name="Google Shape;1733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8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7" name="Google Shape;1737;p28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8" name="Google Shape;1738;p28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9" name="Google Shape;1739;p28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0" name="Google Shape;1740;p28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41" name="Google Shape;17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" name="Google Shape;1743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4" name="Google Shape;1744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45" name="Google Shape;1745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80" name="Google Shape;1780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4" name="Google Shape;1784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5" name="Google Shape;1785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" name="Google Shape;1788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2" name="Google Shape;1792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93" name="Google Shape;1793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29" name="Google Shape;1829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5" name="Google Shape;1865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6" name="Google Shape;1866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7" name="Google Shape;1867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3" name="Google Shape;173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8" name="Google Shape;178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15" name="Google Shape;21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" name="Google Shape;187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4" name="Google Shape;187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75" name="Google Shape;187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911" name="Google Shape;191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6" name="Google Shape;194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0" name="Google Shape;1950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51" name="Google Shape;1951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86" name="Google Shape;1986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Google Shape;1988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Google Shape;1991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2" name="Google Shape;1992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93" name="Google Shape;1993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8" name="Google Shape;2028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0" name="Google Shape;2030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2031" name="Google Shape;203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6" name="Google Shape;206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0" name="Google Shape;2070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71" name="Google Shape;2071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6" name="Google Shape;2106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7" name="Google Shape;2107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Google Shape;2111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2" name="Google Shape;2112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113" name="Google Shape;2113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8" name="Google Shape;2148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8" name="Google Shape;218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21" name="Google Shape;221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23" name="Google Shape;223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8" name="Google Shape;258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63" name="Google Shape;263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9" name="Google Shape;299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6" name="Google Shape;306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1" name="Google Shape;341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44" name="Google Shape;344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80" name="Google Shape;380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5" name="Google Shape;385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6" name="Google Shape;386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8" name="Google Shape;388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3" name="Google Shape;423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8" name="Google Shape;428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73" name="Google Shape;473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9" name="Google Shape;509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4" name="Google Shape;544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6" name="Google Shape;546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51" name="Google Shape;551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54" name="Google Shape;554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9" name="Google Shape;589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" name="Google Shape;2156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36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Tento</a:t>
            </a:r>
            <a:endParaRPr/>
          </a:p>
        </p:txBody>
      </p:sp>
      <p:sp>
        <p:nvSpPr>
          <p:cNvPr id="2160" name="Google Shape;2160;p36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free online evaluation platform for Cambridge students</a:t>
            </a:r>
            <a:endParaRPr/>
          </a:p>
        </p:txBody>
      </p:sp>
      <p:sp>
        <p:nvSpPr>
          <p:cNvPr id="2161" name="Google Shape;2161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45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00" name="Google Shape;2300;p45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2301" name="Google Shape;2301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6" name="Google Shape;2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00" y="490000"/>
            <a:ext cx="3372575" cy="19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7" name="Google Shape;23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000" y="2603875"/>
            <a:ext cx="3372575" cy="1999465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Google Shape;2308;p46"/>
          <p:cNvSpPr/>
          <p:nvPr/>
        </p:nvSpPr>
        <p:spPr>
          <a:xfrm rot="-1874895">
            <a:off x="3973951" y="1417495"/>
            <a:ext cx="1532134" cy="281311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2309" name="Google Shape;2309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3575">
            <a:off x="5454403" y="706150"/>
            <a:ext cx="2589654" cy="98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46"/>
          <p:cNvSpPr txBox="1"/>
          <p:nvPr/>
        </p:nvSpPr>
        <p:spPr>
          <a:xfrm>
            <a:off x="5741375" y="861563"/>
            <a:ext cx="2015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Buttons for choosing class</a:t>
            </a:r>
            <a:endParaRPr/>
          </a:p>
        </p:txBody>
      </p:sp>
      <p:pic>
        <p:nvPicPr>
          <p:cNvPr id="2311" name="Google Shape;2311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93575">
            <a:off x="771128" y="3109650"/>
            <a:ext cx="2589654" cy="98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46"/>
          <p:cNvSpPr txBox="1"/>
          <p:nvPr/>
        </p:nvSpPr>
        <p:spPr>
          <a:xfrm>
            <a:off x="1058100" y="3265063"/>
            <a:ext cx="2015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Buttons for choosing subject</a:t>
            </a:r>
            <a:endParaRPr/>
          </a:p>
        </p:txBody>
      </p:sp>
      <p:sp>
        <p:nvSpPr>
          <p:cNvPr id="2313" name="Google Shape;2313;p46"/>
          <p:cNvSpPr/>
          <p:nvPr/>
        </p:nvSpPr>
        <p:spPr>
          <a:xfrm rot="10105065">
            <a:off x="3432822" y="3416019"/>
            <a:ext cx="1532173" cy="281310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314" name="Google Shape;2314;p46"/>
          <p:cNvSpPr txBox="1"/>
          <p:nvPr/>
        </p:nvSpPr>
        <p:spPr>
          <a:xfrm>
            <a:off x="5147575" y="2907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/>
          </a:p>
        </p:txBody>
      </p:sp>
      <p:sp>
        <p:nvSpPr>
          <p:cNvPr id="2315" name="Google Shape;2315;p46"/>
          <p:cNvSpPr txBox="1"/>
          <p:nvPr/>
        </p:nvSpPr>
        <p:spPr>
          <a:xfrm>
            <a:off x="651700" y="26038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/>
          </a:p>
        </p:txBody>
      </p:sp>
      <p:sp>
        <p:nvSpPr>
          <p:cNvPr id="2316" name="Google Shape;2316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1" name="Google Shape;2321;p47"/>
          <p:cNvPicPr preferRelativeResize="0"/>
          <p:nvPr/>
        </p:nvPicPr>
        <p:blipFill rotWithShape="1">
          <a:blip r:embed="rId3">
            <a:alphaModFix/>
          </a:blip>
          <a:srcRect t="7598" b="7598"/>
          <a:stretch/>
        </p:blipFill>
        <p:spPr>
          <a:xfrm>
            <a:off x="926900" y="490000"/>
            <a:ext cx="3372576" cy="19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47"/>
          <p:cNvPicPr preferRelativeResize="0"/>
          <p:nvPr/>
        </p:nvPicPr>
        <p:blipFill rotWithShape="1">
          <a:blip r:embed="rId4">
            <a:alphaModFix/>
          </a:blip>
          <a:srcRect t="1653" b="1653"/>
          <a:stretch/>
        </p:blipFill>
        <p:spPr>
          <a:xfrm>
            <a:off x="4775000" y="2603875"/>
            <a:ext cx="3372574" cy="1999465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47"/>
          <p:cNvSpPr/>
          <p:nvPr/>
        </p:nvSpPr>
        <p:spPr>
          <a:xfrm rot="-1874895">
            <a:off x="3973951" y="1417495"/>
            <a:ext cx="1532134" cy="281311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2324" name="Google Shape;2324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3575">
            <a:off x="5454403" y="706150"/>
            <a:ext cx="2589654" cy="98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325" name="Google Shape;2325;p47"/>
          <p:cNvSpPr txBox="1"/>
          <p:nvPr/>
        </p:nvSpPr>
        <p:spPr>
          <a:xfrm>
            <a:off x="5741375" y="861563"/>
            <a:ext cx="2015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Drop down options for choosing topic</a:t>
            </a:r>
            <a:endParaRPr/>
          </a:p>
        </p:txBody>
      </p:sp>
      <p:pic>
        <p:nvPicPr>
          <p:cNvPr id="2326" name="Google Shape;2326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93575">
            <a:off x="771128" y="3109650"/>
            <a:ext cx="2589654" cy="98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Google Shape;2327;p47"/>
          <p:cNvSpPr txBox="1"/>
          <p:nvPr/>
        </p:nvSpPr>
        <p:spPr>
          <a:xfrm>
            <a:off x="1058100" y="3265063"/>
            <a:ext cx="2015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Buttons for choosing mode</a:t>
            </a:r>
            <a:endParaRPr/>
          </a:p>
        </p:txBody>
      </p:sp>
      <p:sp>
        <p:nvSpPr>
          <p:cNvPr id="2328" name="Google Shape;2328;p47"/>
          <p:cNvSpPr/>
          <p:nvPr/>
        </p:nvSpPr>
        <p:spPr>
          <a:xfrm rot="10105065">
            <a:off x="3432822" y="3416019"/>
            <a:ext cx="1532173" cy="281310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329" name="Google Shape;2329;p47"/>
          <p:cNvSpPr txBox="1"/>
          <p:nvPr/>
        </p:nvSpPr>
        <p:spPr>
          <a:xfrm>
            <a:off x="5147575" y="2150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E9E9E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330" name="Google Shape;2330;p47"/>
          <p:cNvSpPr txBox="1"/>
          <p:nvPr/>
        </p:nvSpPr>
        <p:spPr>
          <a:xfrm>
            <a:off x="633675" y="26589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C3B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>
              <a:solidFill>
                <a:srgbClr val="00C3B1"/>
              </a:solidFill>
            </a:endParaRPr>
          </a:p>
        </p:txBody>
      </p:sp>
      <p:sp>
        <p:nvSpPr>
          <p:cNvPr id="2331" name="Google Shape;2331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6" name="Google Shape;2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738" y="1478122"/>
            <a:ext cx="4176525" cy="2522375"/>
          </a:xfrm>
          <a:prstGeom prst="rect">
            <a:avLst/>
          </a:prstGeom>
          <a:noFill/>
          <a:ln w="9525" cap="flat" cmpd="sng">
            <a:solidFill>
              <a:srgbClr val="B3C3C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37" name="Google Shape;2337;p48"/>
          <p:cNvSpPr/>
          <p:nvPr/>
        </p:nvSpPr>
        <p:spPr>
          <a:xfrm rot="9883366" flipH="1">
            <a:off x="6053150" y="1296936"/>
            <a:ext cx="1111794" cy="367388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2338" name="Google Shape;233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93575">
            <a:off x="6265528" y="342375"/>
            <a:ext cx="2589654" cy="98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48"/>
          <p:cNvSpPr txBox="1"/>
          <p:nvPr/>
        </p:nvSpPr>
        <p:spPr>
          <a:xfrm>
            <a:off x="6552500" y="497788"/>
            <a:ext cx="2015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Timer Displayed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here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340" name="Google Shape;2340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3575">
            <a:off x="6427978" y="3532750"/>
            <a:ext cx="2589654" cy="98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48"/>
          <p:cNvSpPr txBox="1"/>
          <p:nvPr/>
        </p:nvSpPr>
        <p:spPr>
          <a:xfrm>
            <a:off x="6714963" y="3811150"/>
            <a:ext cx="201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Hint Button</a:t>
            </a:r>
            <a:endParaRPr/>
          </a:p>
        </p:txBody>
      </p:sp>
      <p:sp>
        <p:nvSpPr>
          <p:cNvPr id="2342" name="Google Shape;2342;p48"/>
          <p:cNvSpPr/>
          <p:nvPr/>
        </p:nvSpPr>
        <p:spPr>
          <a:xfrm rot="-7823810" flipH="1">
            <a:off x="6225593" y="3093948"/>
            <a:ext cx="1111788" cy="367391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343" name="Google Shape;2343;p48"/>
          <p:cNvSpPr/>
          <p:nvPr/>
        </p:nvSpPr>
        <p:spPr>
          <a:xfrm rot="7228996">
            <a:off x="1626108" y="2686131"/>
            <a:ext cx="1218932" cy="286883"/>
          </a:xfrm>
          <a:custGeom>
            <a:avLst/>
            <a:gdLst/>
            <a:ahLst/>
            <a:cxnLst/>
            <a:rect l="l" t="t" r="r" b="b"/>
            <a:pathLst>
              <a:path w="48756" h="11475" extrusionOk="0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2344" name="Google Shape;2344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93575">
            <a:off x="19278" y="3173300"/>
            <a:ext cx="2589654" cy="98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48"/>
          <p:cNvSpPr txBox="1"/>
          <p:nvPr/>
        </p:nvSpPr>
        <p:spPr>
          <a:xfrm>
            <a:off x="306250" y="3328713"/>
            <a:ext cx="2015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MCQ Options as Radio buttons 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46" name="Google Shape;2346;p48"/>
          <p:cNvSpPr txBox="1"/>
          <p:nvPr/>
        </p:nvSpPr>
        <p:spPr>
          <a:xfrm>
            <a:off x="4281650" y="513088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05</a:t>
            </a:r>
            <a:endParaRPr/>
          </a:p>
        </p:txBody>
      </p:sp>
      <p:sp>
        <p:nvSpPr>
          <p:cNvPr id="2347" name="Google Shape;2347;p48"/>
          <p:cNvSpPr txBox="1"/>
          <p:nvPr/>
        </p:nvSpPr>
        <p:spPr>
          <a:xfrm>
            <a:off x="6144000" y="30223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06</a:t>
            </a:r>
            <a:endParaRPr/>
          </a:p>
        </p:txBody>
      </p:sp>
      <p:sp>
        <p:nvSpPr>
          <p:cNvPr id="2348" name="Google Shape;2348;p48"/>
          <p:cNvSpPr txBox="1"/>
          <p:nvPr/>
        </p:nvSpPr>
        <p:spPr>
          <a:xfrm>
            <a:off x="-331650" y="40903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C3B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07</a:t>
            </a:r>
            <a:endParaRPr>
              <a:solidFill>
                <a:srgbClr val="00C3B1"/>
              </a:solidFill>
            </a:endParaRPr>
          </a:p>
        </p:txBody>
      </p:sp>
      <p:pic>
        <p:nvPicPr>
          <p:cNvPr id="2349" name="Google Shape;2349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93575">
            <a:off x="1042391" y="434900"/>
            <a:ext cx="2589654" cy="98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48"/>
          <p:cNvSpPr txBox="1"/>
          <p:nvPr/>
        </p:nvSpPr>
        <p:spPr>
          <a:xfrm>
            <a:off x="1070413" y="590325"/>
            <a:ext cx="241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Display Mode (Light/Dark) Button</a:t>
            </a:r>
            <a:endParaRPr/>
          </a:p>
        </p:txBody>
      </p:sp>
      <p:sp>
        <p:nvSpPr>
          <p:cNvPr id="2351" name="Google Shape;2351;p48"/>
          <p:cNvSpPr txBox="1"/>
          <p:nvPr/>
        </p:nvSpPr>
        <p:spPr>
          <a:xfrm>
            <a:off x="735563" y="-561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E9E9E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08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352" name="Google Shape;2352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7" name="Google Shape;2357;p49"/>
          <p:cNvPicPr preferRelativeResize="0"/>
          <p:nvPr/>
        </p:nvPicPr>
        <p:blipFill rotWithShape="1">
          <a:blip r:embed="rId3">
            <a:alphaModFix/>
          </a:blip>
          <a:srcRect l="475" r="475"/>
          <a:stretch/>
        </p:blipFill>
        <p:spPr>
          <a:xfrm>
            <a:off x="2483738" y="1478122"/>
            <a:ext cx="4176525" cy="2522375"/>
          </a:xfrm>
          <a:prstGeom prst="rect">
            <a:avLst/>
          </a:prstGeom>
          <a:noFill/>
          <a:ln w="9525" cap="flat" cmpd="sng">
            <a:solidFill>
              <a:srgbClr val="B3C3C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58" name="Google Shape;2358;p49"/>
          <p:cNvSpPr/>
          <p:nvPr/>
        </p:nvSpPr>
        <p:spPr>
          <a:xfrm rot="9883447" flipH="1">
            <a:off x="5559744" y="1363128"/>
            <a:ext cx="1614032" cy="367388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2359" name="Google Shape;235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93575">
            <a:off x="6265528" y="342375"/>
            <a:ext cx="2589654" cy="98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49"/>
          <p:cNvSpPr txBox="1"/>
          <p:nvPr/>
        </p:nvSpPr>
        <p:spPr>
          <a:xfrm>
            <a:off x="6552513" y="427588"/>
            <a:ext cx="201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Random Motivational Quote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361" name="Google Shape;2361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3573">
            <a:off x="6410706" y="3531373"/>
            <a:ext cx="2589663" cy="1205183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49"/>
          <p:cNvSpPr txBox="1"/>
          <p:nvPr/>
        </p:nvSpPr>
        <p:spPr>
          <a:xfrm>
            <a:off x="6714975" y="3716325"/>
            <a:ext cx="201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Download button for PDF of the solutions</a:t>
            </a:r>
            <a:endParaRPr/>
          </a:p>
        </p:txBody>
      </p:sp>
      <p:sp>
        <p:nvSpPr>
          <p:cNvPr id="2363" name="Google Shape;2363;p49"/>
          <p:cNvSpPr/>
          <p:nvPr/>
        </p:nvSpPr>
        <p:spPr>
          <a:xfrm rot="-8838045" flipH="1">
            <a:off x="5701524" y="3238603"/>
            <a:ext cx="1585218" cy="358518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364" name="Google Shape;2364;p49"/>
          <p:cNvSpPr/>
          <p:nvPr/>
        </p:nvSpPr>
        <p:spPr>
          <a:xfrm rot="-10460294">
            <a:off x="2068491" y="3158184"/>
            <a:ext cx="1807549" cy="286870"/>
          </a:xfrm>
          <a:custGeom>
            <a:avLst/>
            <a:gdLst/>
            <a:ahLst/>
            <a:cxnLst/>
            <a:rect l="l" t="t" r="r" b="b"/>
            <a:pathLst>
              <a:path w="48756" h="11475" extrusionOk="0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2365" name="Google Shape;2365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93575">
            <a:off x="9253" y="2152800"/>
            <a:ext cx="2589654" cy="98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49"/>
          <p:cNvSpPr txBox="1"/>
          <p:nvPr/>
        </p:nvSpPr>
        <p:spPr>
          <a:xfrm>
            <a:off x="296225" y="2308213"/>
            <a:ext cx="2015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Score based on correct answers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67" name="Google Shape;2367;p49"/>
          <p:cNvSpPr txBox="1"/>
          <p:nvPr/>
        </p:nvSpPr>
        <p:spPr>
          <a:xfrm>
            <a:off x="4281650" y="513088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09</a:t>
            </a:r>
            <a:endParaRPr/>
          </a:p>
        </p:txBody>
      </p:sp>
      <p:sp>
        <p:nvSpPr>
          <p:cNvPr id="2368" name="Google Shape;2368;p49"/>
          <p:cNvSpPr txBox="1"/>
          <p:nvPr/>
        </p:nvSpPr>
        <p:spPr>
          <a:xfrm>
            <a:off x="7378625" y="3022300"/>
            <a:ext cx="88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10</a:t>
            </a:r>
            <a:endParaRPr/>
          </a:p>
        </p:txBody>
      </p:sp>
      <p:sp>
        <p:nvSpPr>
          <p:cNvPr id="2369" name="Google Shape;2369;p49"/>
          <p:cNvSpPr txBox="1"/>
          <p:nvPr/>
        </p:nvSpPr>
        <p:spPr>
          <a:xfrm>
            <a:off x="-341675" y="30698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C3B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11</a:t>
            </a:r>
            <a:endParaRPr>
              <a:solidFill>
                <a:srgbClr val="00C3B1"/>
              </a:solidFill>
            </a:endParaRPr>
          </a:p>
        </p:txBody>
      </p:sp>
      <p:pic>
        <p:nvPicPr>
          <p:cNvPr id="2370" name="Google Shape;2370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93575">
            <a:off x="1042391" y="434900"/>
            <a:ext cx="2589654" cy="98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49"/>
          <p:cNvSpPr txBox="1"/>
          <p:nvPr/>
        </p:nvSpPr>
        <p:spPr>
          <a:xfrm>
            <a:off x="1070425" y="513100"/>
            <a:ext cx="239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Detailed Solution on another screen after evaluation</a:t>
            </a:r>
            <a:endParaRPr/>
          </a:p>
        </p:txBody>
      </p:sp>
      <p:sp>
        <p:nvSpPr>
          <p:cNvPr id="2372" name="Google Shape;2372;p49"/>
          <p:cNvSpPr txBox="1"/>
          <p:nvPr/>
        </p:nvSpPr>
        <p:spPr>
          <a:xfrm>
            <a:off x="735563" y="-561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E9E9E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12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373" name="Google Shape;237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50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79" name="Google Shape;2379;p50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2380" name="Google Shape;2380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51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pic>
        <p:nvPicPr>
          <p:cNvPr id="2386" name="Google Shape;2386;p51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729523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7" name="Google Shape;2387;p51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51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>
            <a:off x="5966042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51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CSS, JavaScript</a:t>
            </a:r>
            <a:endParaRPr/>
          </a:p>
        </p:txBody>
      </p:sp>
      <p:sp>
        <p:nvSpPr>
          <p:cNvPr id="2390" name="Google Shape;2390;p51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2391" name="Google Shape;2391;p51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2392" name="Google Shape;2392;p51"/>
          <p:cNvSpPr txBox="1">
            <a:spLocks noGrp="1"/>
          </p:cNvSpPr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393" name="Google Shape;2393;p51"/>
          <p:cNvSpPr txBox="1">
            <a:spLocks noGrp="1"/>
          </p:cNvSpPr>
          <p:nvPr>
            <p:ph type="title" idx="7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</a:t>
            </a:r>
            <a:endParaRPr/>
          </a:p>
        </p:txBody>
      </p:sp>
      <p:sp>
        <p:nvSpPr>
          <p:cNvPr id="2394" name="Google Shape;2394;p51"/>
          <p:cNvSpPr txBox="1">
            <a:spLocks noGrp="1"/>
          </p:cNvSpPr>
          <p:nvPr>
            <p:ph type="title" idx="8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  <p:grpSp>
        <p:nvGrpSpPr>
          <p:cNvPr id="2395" name="Google Shape;2395;p51"/>
          <p:cNvGrpSpPr/>
          <p:nvPr/>
        </p:nvGrpSpPr>
        <p:grpSpPr>
          <a:xfrm>
            <a:off x="1290810" y="1557542"/>
            <a:ext cx="625413" cy="665110"/>
            <a:chOff x="859265" y="3348175"/>
            <a:chExt cx="312316" cy="368400"/>
          </a:xfrm>
        </p:grpSpPr>
        <p:sp>
          <p:nvSpPr>
            <p:cNvPr id="2396" name="Google Shape;2396;p51"/>
            <p:cNvSpPr/>
            <p:nvPr/>
          </p:nvSpPr>
          <p:spPr>
            <a:xfrm>
              <a:off x="968792" y="3507102"/>
              <a:ext cx="92498" cy="30589"/>
            </a:xfrm>
            <a:custGeom>
              <a:avLst/>
              <a:gdLst/>
              <a:ahLst/>
              <a:cxnLst/>
              <a:rect l="l" t="t" r="r" b="b"/>
              <a:pathLst>
                <a:path w="2906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19" y="104"/>
                    <a:pt x="0" y="247"/>
                    <a:pt x="0" y="413"/>
                  </a:cubicBezTo>
                  <a:lnTo>
                    <a:pt x="0" y="794"/>
                  </a:lnTo>
                  <a:cubicBezTo>
                    <a:pt x="0" y="890"/>
                    <a:pt x="72" y="961"/>
                    <a:pt x="167" y="961"/>
                  </a:cubicBezTo>
                  <a:cubicBezTo>
                    <a:pt x="250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3" y="373"/>
                    <a:pt x="820" y="331"/>
                    <a:pt x="1157" y="331"/>
                  </a:cubicBezTo>
                  <a:cubicBezTo>
                    <a:pt x="1250" y="331"/>
                    <a:pt x="1345" y="334"/>
                    <a:pt x="1441" y="342"/>
                  </a:cubicBezTo>
                  <a:cubicBezTo>
                    <a:pt x="1977" y="366"/>
                    <a:pt x="2346" y="497"/>
                    <a:pt x="2572" y="735"/>
                  </a:cubicBezTo>
                  <a:cubicBezTo>
                    <a:pt x="2602" y="764"/>
                    <a:pt x="2646" y="779"/>
                    <a:pt x="2691" y="779"/>
                  </a:cubicBezTo>
                  <a:cubicBezTo>
                    <a:pt x="2736" y="779"/>
                    <a:pt x="2780" y="764"/>
                    <a:pt x="2810" y="735"/>
                  </a:cubicBezTo>
                  <a:cubicBezTo>
                    <a:pt x="2905" y="675"/>
                    <a:pt x="2905" y="556"/>
                    <a:pt x="2834" y="497"/>
                  </a:cubicBezTo>
                  <a:cubicBezTo>
                    <a:pt x="2432" y="102"/>
                    <a:pt x="1754" y="1"/>
                    <a:pt x="1169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1"/>
            <p:cNvSpPr/>
            <p:nvPr/>
          </p:nvSpPr>
          <p:spPr>
            <a:xfrm>
              <a:off x="911562" y="3458466"/>
              <a:ext cx="206577" cy="258109"/>
            </a:xfrm>
            <a:custGeom>
              <a:avLst/>
              <a:gdLst/>
              <a:ahLst/>
              <a:cxnLst/>
              <a:rect l="l" t="t" r="r" b="b"/>
              <a:pathLst>
                <a:path w="6490" h="8109" extrusionOk="0">
                  <a:moveTo>
                    <a:pt x="5061" y="322"/>
                  </a:moveTo>
                  <a:lnTo>
                    <a:pt x="5061" y="1953"/>
                  </a:lnTo>
                  <a:cubicBezTo>
                    <a:pt x="5061" y="2203"/>
                    <a:pt x="5001" y="2441"/>
                    <a:pt x="4894" y="2668"/>
                  </a:cubicBezTo>
                  <a:cubicBezTo>
                    <a:pt x="4882" y="2703"/>
                    <a:pt x="4882" y="2715"/>
                    <a:pt x="4882" y="2739"/>
                  </a:cubicBezTo>
                  <a:lnTo>
                    <a:pt x="4882" y="3215"/>
                  </a:lnTo>
                  <a:cubicBezTo>
                    <a:pt x="4882" y="3680"/>
                    <a:pt x="4703" y="4096"/>
                    <a:pt x="4358" y="4430"/>
                  </a:cubicBezTo>
                  <a:cubicBezTo>
                    <a:pt x="4044" y="4712"/>
                    <a:pt x="3660" y="4875"/>
                    <a:pt x="3244" y="4875"/>
                  </a:cubicBezTo>
                  <a:cubicBezTo>
                    <a:pt x="3203" y="4875"/>
                    <a:pt x="3161" y="4873"/>
                    <a:pt x="3120" y="4870"/>
                  </a:cubicBezTo>
                  <a:cubicBezTo>
                    <a:pt x="2275" y="4823"/>
                    <a:pt x="1596" y="4072"/>
                    <a:pt x="1596" y="3180"/>
                  </a:cubicBezTo>
                  <a:lnTo>
                    <a:pt x="1596" y="2763"/>
                  </a:lnTo>
                  <a:cubicBezTo>
                    <a:pt x="1596" y="2727"/>
                    <a:pt x="1596" y="2715"/>
                    <a:pt x="1572" y="2679"/>
                  </a:cubicBezTo>
                  <a:cubicBezTo>
                    <a:pt x="1477" y="2465"/>
                    <a:pt x="1417" y="2227"/>
                    <a:pt x="1417" y="1965"/>
                  </a:cubicBezTo>
                  <a:lnTo>
                    <a:pt x="1417" y="1596"/>
                  </a:lnTo>
                  <a:cubicBezTo>
                    <a:pt x="1417" y="894"/>
                    <a:pt x="1989" y="322"/>
                    <a:pt x="2691" y="322"/>
                  </a:cubicBezTo>
                  <a:close/>
                  <a:moveTo>
                    <a:pt x="4168" y="4989"/>
                  </a:moveTo>
                  <a:lnTo>
                    <a:pt x="4168" y="5299"/>
                  </a:lnTo>
                  <a:lnTo>
                    <a:pt x="3239" y="5930"/>
                  </a:lnTo>
                  <a:lnTo>
                    <a:pt x="2322" y="5299"/>
                  </a:lnTo>
                  <a:lnTo>
                    <a:pt x="2322" y="4989"/>
                  </a:lnTo>
                  <a:cubicBezTo>
                    <a:pt x="2560" y="5120"/>
                    <a:pt x="2822" y="5204"/>
                    <a:pt x="3108" y="5215"/>
                  </a:cubicBezTo>
                  <a:lnTo>
                    <a:pt x="3239" y="5215"/>
                  </a:lnTo>
                  <a:cubicBezTo>
                    <a:pt x="3572" y="5215"/>
                    <a:pt x="3882" y="5144"/>
                    <a:pt x="4168" y="4989"/>
                  </a:cubicBezTo>
                  <a:close/>
                  <a:moveTo>
                    <a:pt x="2191" y="5620"/>
                  </a:moveTo>
                  <a:lnTo>
                    <a:pt x="2989" y="6168"/>
                  </a:lnTo>
                  <a:lnTo>
                    <a:pt x="2560" y="6585"/>
                  </a:lnTo>
                  <a:lnTo>
                    <a:pt x="2548" y="6585"/>
                  </a:lnTo>
                  <a:lnTo>
                    <a:pt x="2024" y="5799"/>
                  </a:lnTo>
                  <a:lnTo>
                    <a:pt x="2191" y="5620"/>
                  </a:lnTo>
                  <a:close/>
                  <a:moveTo>
                    <a:pt x="4299" y="5596"/>
                  </a:moveTo>
                  <a:lnTo>
                    <a:pt x="4465" y="5775"/>
                  </a:lnTo>
                  <a:lnTo>
                    <a:pt x="3941" y="6585"/>
                  </a:lnTo>
                  <a:lnTo>
                    <a:pt x="3929" y="6585"/>
                  </a:lnTo>
                  <a:lnTo>
                    <a:pt x="3501" y="6156"/>
                  </a:lnTo>
                  <a:lnTo>
                    <a:pt x="4299" y="5596"/>
                  </a:lnTo>
                  <a:close/>
                  <a:moveTo>
                    <a:pt x="2703" y="1"/>
                  </a:moveTo>
                  <a:cubicBezTo>
                    <a:pt x="1810" y="1"/>
                    <a:pt x="1084" y="727"/>
                    <a:pt x="1084" y="1620"/>
                  </a:cubicBezTo>
                  <a:lnTo>
                    <a:pt x="1084" y="1977"/>
                  </a:lnTo>
                  <a:cubicBezTo>
                    <a:pt x="1084" y="2263"/>
                    <a:pt x="1143" y="2548"/>
                    <a:pt x="1262" y="2799"/>
                  </a:cubicBezTo>
                  <a:lnTo>
                    <a:pt x="1262" y="3191"/>
                  </a:lnTo>
                  <a:cubicBezTo>
                    <a:pt x="1262" y="3822"/>
                    <a:pt x="1548" y="4394"/>
                    <a:pt x="1989" y="4763"/>
                  </a:cubicBezTo>
                  <a:lnTo>
                    <a:pt x="1989" y="5335"/>
                  </a:lnTo>
                  <a:lnTo>
                    <a:pt x="1679" y="5656"/>
                  </a:lnTo>
                  <a:cubicBezTo>
                    <a:pt x="1655" y="5692"/>
                    <a:pt x="1632" y="5751"/>
                    <a:pt x="1632" y="5787"/>
                  </a:cubicBezTo>
                  <a:lnTo>
                    <a:pt x="596" y="6168"/>
                  </a:lnTo>
                  <a:cubicBezTo>
                    <a:pt x="239" y="6299"/>
                    <a:pt x="0" y="6620"/>
                    <a:pt x="0" y="7013"/>
                  </a:cubicBezTo>
                  <a:lnTo>
                    <a:pt x="0" y="7954"/>
                  </a:lnTo>
                  <a:cubicBezTo>
                    <a:pt x="0" y="8037"/>
                    <a:pt x="72" y="8109"/>
                    <a:pt x="155" y="8109"/>
                  </a:cubicBezTo>
                  <a:cubicBezTo>
                    <a:pt x="250" y="8109"/>
                    <a:pt x="322" y="8037"/>
                    <a:pt x="322" y="7954"/>
                  </a:cubicBezTo>
                  <a:lnTo>
                    <a:pt x="322" y="7013"/>
                  </a:lnTo>
                  <a:cubicBezTo>
                    <a:pt x="322" y="6775"/>
                    <a:pt x="477" y="6561"/>
                    <a:pt x="691" y="6489"/>
                  </a:cubicBezTo>
                  <a:lnTo>
                    <a:pt x="1798" y="6085"/>
                  </a:lnTo>
                  <a:lnTo>
                    <a:pt x="2263" y="6775"/>
                  </a:lnTo>
                  <a:cubicBezTo>
                    <a:pt x="2322" y="6859"/>
                    <a:pt x="2405" y="6918"/>
                    <a:pt x="2513" y="6918"/>
                  </a:cubicBezTo>
                  <a:lnTo>
                    <a:pt x="2536" y="6918"/>
                  </a:lnTo>
                  <a:cubicBezTo>
                    <a:pt x="2632" y="6918"/>
                    <a:pt x="2715" y="6894"/>
                    <a:pt x="2798" y="6823"/>
                  </a:cubicBezTo>
                  <a:lnTo>
                    <a:pt x="3072" y="6537"/>
                  </a:lnTo>
                  <a:lnTo>
                    <a:pt x="3072" y="7930"/>
                  </a:lnTo>
                  <a:cubicBezTo>
                    <a:pt x="3072" y="8025"/>
                    <a:pt x="3156" y="8097"/>
                    <a:pt x="3239" y="8097"/>
                  </a:cubicBezTo>
                  <a:cubicBezTo>
                    <a:pt x="3334" y="8097"/>
                    <a:pt x="3406" y="8025"/>
                    <a:pt x="3406" y="7930"/>
                  </a:cubicBezTo>
                  <a:lnTo>
                    <a:pt x="3406" y="6537"/>
                  </a:lnTo>
                  <a:lnTo>
                    <a:pt x="3691" y="6823"/>
                  </a:lnTo>
                  <a:cubicBezTo>
                    <a:pt x="3751" y="6882"/>
                    <a:pt x="3834" y="6918"/>
                    <a:pt x="3941" y="6918"/>
                  </a:cubicBezTo>
                  <a:lnTo>
                    <a:pt x="3965" y="6918"/>
                  </a:lnTo>
                  <a:cubicBezTo>
                    <a:pt x="4072" y="6906"/>
                    <a:pt x="4168" y="6859"/>
                    <a:pt x="4227" y="6775"/>
                  </a:cubicBezTo>
                  <a:lnTo>
                    <a:pt x="4680" y="6085"/>
                  </a:lnTo>
                  <a:lnTo>
                    <a:pt x="5787" y="6489"/>
                  </a:lnTo>
                  <a:cubicBezTo>
                    <a:pt x="6013" y="6561"/>
                    <a:pt x="6156" y="6775"/>
                    <a:pt x="6156" y="7013"/>
                  </a:cubicBezTo>
                  <a:lnTo>
                    <a:pt x="6156" y="7954"/>
                  </a:lnTo>
                  <a:cubicBezTo>
                    <a:pt x="6156" y="8037"/>
                    <a:pt x="6227" y="8109"/>
                    <a:pt x="6323" y="8109"/>
                  </a:cubicBezTo>
                  <a:cubicBezTo>
                    <a:pt x="6406" y="8109"/>
                    <a:pt x="6489" y="8037"/>
                    <a:pt x="6489" y="7954"/>
                  </a:cubicBezTo>
                  <a:lnTo>
                    <a:pt x="6489" y="7013"/>
                  </a:lnTo>
                  <a:cubicBezTo>
                    <a:pt x="6489" y="6632"/>
                    <a:pt x="6251" y="6299"/>
                    <a:pt x="5906" y="6168"/>
                  </a:cubicBezTo>
                  <a:lnTo>
                    <a:pt x="4870" y="5799"/>
                  </a:lnTo>
                  <a:cubicBezTo>
                    <a:pt x="4870" y="5751"/>
                    <a:pt x="4846" y="5704"/>
                    <a:pt x="4822" y="5656"/>
                  </a:cubicBezTo>
                  <a:lnTo>
                    <a:pt x="4513" y="5335"/>
                  </a:lnTo>
                  <a:lnTo>
                    <a:pt x="4513" y="4787"/>
                  </a:lnTo>
                  <a:cubicBezTo>
                    <a:pt x="4537" y="4751"/>
                    <a:pt x="4572" y="4727"/>
                    <a:pt x="4608" y="4692"/>
                  </a:cubicBezTo>
                  <a:cubicBezTo>
                    <a:pt x="5013" y="4323"/>
                    <a:pt x="5239" y="3787"/>
                    <a:pt x="5239" y="3251"/>
                  </a:cubicBezTo>
                  <a:lnTo>
                    <a:pt x="5239" y="2799"/>
                  </a:lnTo>
                  <a:cubicBezTo>
                    <a:pt x="5358" y="2537"/>
                    <a:pt x="5418" y="2263"/>
                    <a:pt x="5418" y="1977"/>
                  </a:cubicBezTo>
                  <a:lnTo>
                    <a:pt x="5418" y="167"/>
                  </a:lnTo>
                  <a:cubicBezTo>
                    <a:pt x="5418" y="72"/>
                    <a:pt x="5334" y="1"/>
                    <a:pt x="5251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1"/>
            <p:cNvSpPr/>
            <p:nvPr/>
          </p:nvSpPr>
          <p:spPr>
            <a:xfrm>
              <a:off x="946034" y="3694580"/>
              <a:ext cx="10663" cy="21613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24"/>
                  </a:lnTo>
                  <a:cubicBezTo>
                    <a:pt x="1" y="607"/>
                    <a:pt x="72" y="679"/>
                    <a:pt x="168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1073004" y="3694580"/>
              <a:ext cx="10631" cy="21613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24"/>
                  </a:lnTo>
                  <a:cubicBezTo>
                    <a:pt x="0" y="607"/>
                    <a:pt x="72" y="679"/>
                    <a:pt x="167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1"/>
            <p:cNvSpPr/>
            <p:nvPr/>
          </p:nvSpPr>
          <p:spPr>
            <a:xfrm>
              <a:off x="859265" y="3348175"/>
              <a:ext cx="312316" cy="293759"/>
            </a:xfrm>
            <a:custGeom>
              <a:avLst/>
              <a:gdLst/>
              <a:ahLst/>
              <a:cxnLst/>
              <a:rect l="l" t="t" r="r" b="b"/>
              <a:pathLst>
                <a:path w="9812" h="9229" extrusionOk="0">
                  <a:moveTo>
                    <a:pt x="3275" y="632"/>
                  </a:moveTo>
                  <a:cubicBezTo>
                    <a:pt x="3025" y="846"/>
                    <a:pt x="2786" y="1120"/>
                    <a:pt x="2560" y="1441"/>
                  </a:cubicBezTo>
                  <a:cubicBezTo>
                    <a:pt x="2417" y="1680"/>
                    <a:pt x="2286" y="1918"/>
                    <a:pt x="2179" y="2180"/>
                  </a:cubicBezTo>
                  <a:lnTo>
                    <a:pt x="1239" y="2180"/>
                  </a:lnTo>
                  <a:cubicBezTo>
                    <a:pt x="1762" y="1489"/>
                    <a:pt x="2453" y="941"/>
                    <a:pt x="3275" y="632"/>
                  </a:cubicBezTo>
                  <a:close/>
                  <a:moveTo>
                    <a:pt x="4703" y="346"/>
                  </a:moveTo>
                  <a:lnTo>
                    <a:pt x="4703" y="2180"/>
                  </a:lnTo>
                  <a:lnTo>
                    <a:pt x="2536" y="2180"/>
                  </a:lnTo>
                  <a:cubicBezTo>
                    <a:pt x="3036" y="1132"/>
                    <a:pt x="3810" y="429"/>
                    <a:pt x="4703" y="346"/>
                  </a:cubicBezTo>
                  <a:close/>
                  <a:moveTo>
                    <a:pt x="5049" y="346"/>
                  </a:moveTo>
                  <a:cubicBezTo>
                    <a:pt x="5942" y="418"/>
                    <a:pt x="6715" y="1120"/>
                    <a:pt x="7227" y="2180"/>
                  </a:cubicBezTo>
                  <a:lnTo>
                    <a:pt x="5049" y="2180"/>
                  </a:lnTo>
                  <a:lnTo>
                    <a:pt x="5049" y="346"/>
                  </a:lnTo>
                  <a:close/>
                  <a:moveTo>
                    <a:pt x="6489" y="644"/>
                  </a:moveTo>
                  <a:lnTo>
                    <a:pt x="6489" y="644"/>
                  </a:lnTo>
                  <a:cubicBezTo>
                    <a:pt x="7311" y="953"/>
                    <a:pt x="8013" y="1489"/>
                    <a:pt x="8525" y="2192"/>
                  </a:cubicBezTo>
                  <a:lnTo>
                    <a:pt x="7597" y="2192"/>
                  </a:lnTo>
                  <a:cubicBezTo>
                    <a:pt x="7477" y="1918"/>
                    <a:pt x="7358" y="1680"/>
                    <a:pt x="7204" y="1453"/>
                  </a:cubicBezTo>
                  <a:cubicBezTo>
                    <a:pt x="7001" y="1132"/>
                    <a:pt x="6763" y="858"/>
                    <a:pt x="6489" y="644"/>
                  </a:cubicBezTo>
                  <a:close/>
                  <a:moveTo>
                    <a:pt x="2024" y="2513"/>
                  </a:moveTo>
                  <a:cubicBezTo>
                    <a:pt x="1786" y="3192"/>
                    <a:pt x="1655" y="3930"/>
                    <a:pt x="1632" y="4716"/>
                  </a:cubicBezTo>
                  <a:lnTo>
                    <a:pt x="334" y="4716"/>
                  </a:lnTo>
                  <a:cubicBezTo>
                    <a:pt x="358" y="3918"/>
                    <a:pt x="596" y="3168"/>
                    <a:pt x="1000" y="2513"/>
                  </a:cubicBezTo>
                  <a:close/>
                  <a:moveTo>
                    <a:pt x="8751" y="2513"/>
                  </a:moveTo>
                  <a:cubicBezTo>
                    <a:pt x="9156" y="3156"/>
                    <a:pt x="9394" y="3918"/>
                    <a:pt x="9430" y="4716"/>
                  </a:cubicBezTo>
                  <a:lnTo>
                    <a:pt x="8132" y="4716"/>
                  </a:lnTo>
                  <a:cubicBezTo>
                    <a:pt x="8120" y="3930"/>
                    <a:pt x="7978" y="3192"/>
                    <a:pt x="7728" y="2513"/>
                  </a:cubicBezTo>
                  <a:close/>
                  <a:moveTo>
                    <a:pt x="9430" y="5049"/>
                  </a:moveTo>
                  <a:cubicBezTo>
                    <a:pt x="9394" y="5811"/>
                    <a:pt x="9192" y="6549"/>
                    <a:pt x="8799" y="7192"/>
                  </a:cubicBezTo>
                  <a:cubicBezTo>
                    <a:pt x="8787" y="7204"/>
                    <a:pt x="8775" y="7228"/>
                    <a:pt x="8751" y="7252"/>
                  </a:cubicBezTo>
                  <a:lnTo>
                    <a:pt x="7728" y="7252"/>
                  </a:lnTo>
                  <a:cubicBezTo>
                    <a:pt x="7739" y="7204"/>
                    <a:pt x="7763" y="7156"/>
                    <a:pt x="7775" y="7097"/>
                  </a:cubicBezTo>
                  <a:cubicBezTo>
                    <a:pt x="8001" y="6466"/>
                    <a:pt x="8120" y="5775"/>
                    <a:pt x="8132" y="5049"/>
                  </a:cubicBezTo>
                  <a:close/>
                  <a:moveTo>
                    <a:pt x="1632" y="5061"/>
                  </a:moveTo>
                  <a:cubicBezTo>
                    <a:pt x="1655" y="5775"/>
                    <a:pt x="1762" y="6466"/>
                    <a:pt x="1989" y="7121"/>
                  </a:cubicBezTo>
                  <a:cubicBezTo>
                    <a:pt x="2001" y="7156"/>
                    <a:pt x="2013" y="7216"/>
                    <a:pt x="2024" y="7264"/>
                  </a:cubicBezTo>
                  <a:lnTo>
                    <a:pt x="989" y="7264"/>
                  </a:lnTo>
                  <a:cubicBezTo>
                    <a:pt x="584" y="6609"/>
                    <a:pt x="358" y="5847"/>
                    <a:pt x="334" y="5061"/>
                  </a:cubicBezTo>
                  <a:close/>
                  <a:moveTo>
                    <a:pt x="4882" y="1"/>
                  </a:moveTo>
                  <a:cubicBezTo>
                    <a:pt x="3572" y="1"/>
                    <a:pt x="2358" y="513"/>
                    <a:pt x="1429" y="1430"/>
                  </a:cubicBezTo>
                  <a:cubicBezTo>
                    <a:pt x="512" y="2358"/>
                    <a:pt x="0" y="3573"/>
                    <a:pt x="0" y="4882"/>
                  </a:cubicBezTo>
                  <a:cubicBezTo>
                    <a:pt x="0" y="6716"/>
                    <a:pt x="1012" y="8371"/>
                    <a:pt x="2644" y="9216"/>
                  </a:cubicBezTo>
                  <a:cubicBezTo>
                    <a:pt x="2667" y="9228"/>
                    <a:pt x="2679" y="9228"/>
                    <a:pt x="2715" y="9228"/>
                  </a:cubicBezTo>
                  <a:cubicBezTo>
                    <a:pt x="2775" y="9228"/>
                    <a:pt x="2834" y="9204"/>
                    <a:pt x="2858" y="9145"/>
                  </a:cubicBezTo>
                  <a:cubicBezTo>
                    <a:pt x="2905" y="9050"/>
                    <a:pt x="2882" y="8966"/>
                    <a:pt x="2786" y="8919"/>
                  </a:cubicBezTo>
                  <a:cubicBezTo>
                    <a:pt x="2167" y="8585"/>
                    <a:pt x="1643" y="8133"/>
                    <a:pt x="1239" y="7597"/>
                  </a:cubicBezTo>
                  <a:lnTo>
                    <a:pt x="2179" y="7597"/>
                  </a:lnTo>
                  <a:cubicBezTo>
                    <a:pt x="2382" y="8049"/>
                    <a:pt x="2644" y="8466"/>
                    <a:pt x="2941" y="8800"/>
                  </a:cubicBezTo>
                  <a:cubicBezTo>
                    <a:pt x="2972" y="8837"/>
                    <a:pt x="3013" y="8855"/>
                    <a:pt x="3057" y="8855"/>
                  </a:cubicBezTo>
                  <a:cubicBezTo>
                    <a:pt x="3097" y="8855"/>
                    <a:pt x="3140" y="8840"/>
                    <a:pt x="3179" y="8811"/>
                  </a:cubicBezTo>
                  <a:cubicBezTo>
                    <a:pt x="3251" y="8752"/>
                    <a:pt x="3251" y="8645"/>
                    <a:pt x="3191" y="8573"/>
                  </a:cubicBezTo>
                  <a:cubicBezTo>
                    <a:pt x="2941" y="8288"/>
                    <a:pt x="2727" y="7966"/>
                    <a:pt x="2548" y="7597"/>
                  </a:cubicBezTo>
                  <a:cubicBezTo>
                    <a:pt x="2644" y="7573"/>
                    <a:pt x="2703" y="7514"/>
                    <a:pt x="2703" y="7430"/>
                  </a:cubicBezTo>
                  <a:cubicBezTo>
                    <a:pt x="2703" y="7335"/>
                    <a:pt x="2620" y="7264"/>
                    <a:pt x="2536" y="7264"/>
                  </a:cubicBezTo>
                  <a:lnTo>
                    <a:pt x="2417" y="7264"/>
                  </a:lnTo>
                  <a:cubicBezTo>
                    <a:pt x="2167" y="6609"/>
                    <a:pt x="2001" y="5847"/>
                    <a:pt x="1977" y="5061"/>
                  </a:cubicBezTo>
                  <a:lnTo>
                    <a:pt x="2179" y="5061"/>
                  </a:lnTo>
                  <a:cubicBezTo>
                    <a:pt x="2263" y="5061"/>
                    <a:pt x="2346" y="4990"/>
                    <a:pt x="2346" y="4894"/>
                  </a:cubicBezTo>
                  <a:cubicBezTo>
                    <a:pt x="2346" y="4811"/>
                    <a:pt x="2263" y="4740"/>
                    <a:pt x="2179" y="4740"/>
                  </a:cubicBezTo>
                  <a:lnTo>
                    <a:pt x="1977" y="4740"/>
                  </a:lnTo>
                  <a:cubicBezTo>
                    <a:pt x="2001" y="3930"/>
                    <a:pt x="2155" y="3192"/>
                    <a:pt x="2417" y="2537"/>
                  </a:cubicBezTo>
                  <a:lnTo>
                    <a:pt x="4739" y="2537"/>
                  </a:lnTo>
                  <a:lnTo>
                    <a:pt x="4739" y="2906"/>
                  </a:lnTo>
                  <a:cubicBezTo>
                    <a:pt x="4739" y="2989"/>
                    <a:pt x="4810" y="3073"/>
                    <a:pt x="4894" y="3073"/>
                  </a:cubicBezTo>
                  <a:cubicBezTo>
                    <a:pt x="4989" y="3073"/>
                    <a:pt x="5061" y="2989"/>
                    <a:pt x="5061" y="2906"/>
                  </a:cubicBezTo>
                  <a:lnTo>
                    <a:pt x="5061" y="2537"/>
                  </a:lnTo>
                  <a:lnTo>
                    <a:pt x="7382" y="2537"/>
                  </a:lnTo>
                  <a:cubicBezTo>
                    <a:pt x="7632" y="3168"/>
                    <a:pt x="7787" y="3930"/>
                    <a:pt x="7811" y="4740"/>
                  </a:cubicBezTo>
                  <a:lnTo>
                    <a:pt x="7620" y="4740"/>
                  </a:lnTo>
                  <a:cubicBezTo>
                    <a:pt x="7537" y="4740"/>
                    <a:pt x="7454" y="4811"/>
                    <a:pt x="7454" y="4894"/>
                  </a:cubicBezTo>
                  <a:cubicBezTo>
                    <a:pt x="7454" y="4990"/>
                    <a:pt x="7537" y="5061"/>
                    <a:pt x="7620" y="5061"/>
                  </a:cubicBezTo>
                  <a:lnTo>
                    <a:pt x="7811" y="5061"/>
                  </a:lnTo>
                  <a:cubicBezTo>
                    <a:pt x="7799" y="5847"/>
                    <a:pt x="7656" y="6609"/>
                    <a:pt x="7382" y="7264"/>
                  </a:cubicBezTo>
                  <a:lnTo>
                    <a:pt x="7263" y="7264"/>
                  </a:lnTo>
                  <a:cubicBezTo>
                    <a:pt x="7180" y="7264"/>
                    <a:pt x="7096" y="7335"/>
                    <a:pt x="7096" y="7430"/>
                  </a:cubicBezTo>
                  <a:cubicBezTo>
                    <a:pt x="7096" y="7514"/>
                    <a:pt x="7156" y="7597"/>
                    <a:pt x="7251" y="7597"/>
                  </a:cubicBezTo>
                  <a:cubicBezTo>
                    <a:pt x="7073" y="7966"/>
                    <a:pt x="6846" y="8311"/>
                    <a:pt x="6608" y="8573"/>
                  </a:cubicBezTo>
                  <a:cubicBezTo>
                    <a:pt x="6549" y="8645"/>
                    <a:pt x="6549" y="8752"/>
                    <a:pt x="6620" y="8811"/>
                  </a:cubicBezTo>
                  <a:cubicBezTo>
                    <a:pt x="6656" y="8847"/>
                    <a:pt x="6704" y="8859"/>
                    <a:pt x="6739" y="8859"/>
                  </a:cubicBezTo>
                  <a:cubicBezTo>
                    <a:pt x="6787" y="8859"/>
                    <a:pt x="6835" y="8847"/>
                    <a:pt x="6882" y="8800"/>
                  </a:cubicBezTo>
                  <a:cubicBezTo>
                    <a:pt x="7180" y="8466"/>
                    <a:pt x="7442" y="8049"/>
                    <a:pt x="7632" y="7597"/>
                  </a:cubicBezTo>
                  <a:lnTo>
                    <a:pt x="8573" y="7597"/>
                  </a:lnTo>
                  <a:cubicBezTo>
                    <a:pt x="8204" y="8085"/>
                    <a:pt x="7739" y="8514"/>
                    <a:pt x="7192" y="8823"/>
                  </a:cubicBezTo>
                  <a:cubicBezTo>
                    <a:pt x="7120" y="8871"/>
                    <a:pt x="7085" y="8978"/>
                    <a:pt x="7132" y="9061"/>
                  </a:cubicBezTo>
                  <a:cubicBezTo>
                    <a:pt x="7163" y="9116"/>
                    <a:pt x="7215" y="9145"/>
                    <a:pt x="7274" y="9145"/>
                  </a:cubicBezTo>
                  <a:cubicBezTo>
                    <a:pt x="7305" y="9145"/>
                    <a:pt x="7338" y="9137"/>
                    <a:pt x="7370" y="9121"/>
                  </a:cubicBezTo>
                  <a:cubicBezTo>
                    <a:pt x="8097" y="8704"/>
                    <a:pt x="8704" y="8097"/>
                    <a:pt x="9144" y="7371"/>
                  </a:cubicBezTo>
                  <a:cubicBezTo>
                    <a:pt x="9585" y="6621"/>
                    <a:pt x="9811" y="5763"/>
                    <a:pt x="9811" y="4894"/>
                  </a:cubicBezTo>
                  <a:cubicBezTo>
                    <a:pt x="9763" y="3585"/>
                    <a:pt x="9263" y="2346"/>
                    <a:pt x="8335" y="1430"/>
                  </a:cubicBezTo>
                  <a:cubicBezTo>
                    <a:pt x="7418" y="513"/>
                    <a:pt x="6192" y="1"/>
                    <a:pt x="488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1" name="Google Shape;2401;p51"/>
          <p:cNvGrpSpPr/>
          <p:nvPr/>
        </p:nvGrpSpPr>
        <p:grpSpPr>
          <a:xfrm>
            <a:off x="3984526" y="1557552"/>
            <a:ext cx="712468" cy="665085"/>
            <a:chOff x="6069423" y="2891892"/>
            <a:chExt cx="362321" cy="364231"/>
          </a:xfrm>
        </p:grpSpPr>
        <p:sp>
          <p:nvSpPr>
            <p:cNvPr id="2402" name="Google Shape;2402;p51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1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1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1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8" name="Google Shape;2408;p51"/>
          <p:cNvGrpSpPr/>
          <p:nvPr/>
        </p:nvGrpSpPr>
        <p:grpSpPr>
          <a:xfrm>
            <a:off x="6594039" y="1644833"/>
            <a:ext cx="848724" cy="577789"/>
            <a:chOff x="7009649" y="1541981"/>
            <a:chExt cx="524940" cy="320655"/>
          </a:xfrm>
        </p:grpSpPr>
        <p:sp>
          <p:nvSpPr>
            <p:cNvPr id="2409" name="Google Shape;2409;p51"/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1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1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52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423" name="Google Shape;2423;p52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424" name="Google Shape;242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53"/>
          <p:cNvSpPr/>
          <p:nvPr/>
        </p:nvSpPr>
        <p:spPr>
          <a:xfrm>
            <a:off x="4805357" y="991550"/>
            <a:ext cx="3762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Features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30" name="Google Shape;2430;p53"/>
          <p:cNvSpPr/>
          <p:nvPr/>
        </p:nvSpPr>
        <p:spPr>
          <a:xfrm>
            <a:off x="4805357" y="1330738"/>
            <a:ext cx="3762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Hard to implement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53"/>
          <p:cNvSpPr/>
          <p:nvPr/>
        </p:nvSpPr>
        <p:spPr>
          <a:xfrm>
            <a:off x="4805357" y="1877186"/>
            <a:ext cx="3762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Deadline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32" name="Google Shape;2432;p53"/>
          <p:cNvSpPr/>
          <p:nvPr/>
        </p:nvSpPr>
        <p:spPr>
          <a:xfrm>
            <a:off x="4805357" y="2218211"/>
            <a:ext cx="3762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Hard to meet because of tight schedule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3" name="Google Shape;2433;p53"/>
          <p:cNvSpPr/>
          <p:nvPr/>
        </p:nvSpPr>
        <p:spPr>
          <a:xfrm>
            <a:off x="4805357" y="2747929"/>
            <a:ext cx="3762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Technology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34" name="Google Shape;2434;p53"/>
          <p:cNvSpPr/>
          <p:nvPr/>
        </p:nvSpPr>
        <p:spPr>
          <a:xfrm>
            <a:off x="4805357" y="3089005"/>
            <a:ext cx="3762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Working with new technology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5" name="Google Shape;2435;p53"/>
          <p:cNvSpPr/>
          <p:nvPr/>
        </p:nvSpPr>
        <p:spPr>
          <a:xfrm>
            <a:off x="4805357" y="3618289"/>
            <a:ext cx="3762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Teamwork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36" name="Google Shape;2436;p53"/>
          <p:cNvSpPr/>
          <p:nvPr/>
        </p:nvSpPr>
        <p:spPr>
          <a:xfrm>
            <a:off x="4805357" y="3966147"/>
            <a:ext cx="37623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Working as a team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37" name="Google Shape;243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Google Shape;2439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0" name="Google Shape;2440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441" name="Google Shape;2441;p53"/>
          <p:cNvSpPr txBox="1"/>
          <p:nvPr/>
        </p:nvSpPr>
        <p:spPr>
          <a:xfrm>
            <a:off x="3882450" y="991550"/>
            <a:ext cx="11352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p53"/>
          <p:cNvSpPr txBox="1"/>
          <p:nvPr/>
        </p:nvSpPr>
        <p:spPr>
          <a:xfrm>
            <a:off x="3882450" y="1869347"/>
            <a:ext cx="11352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Google Shape;2443;p53"/>
          <p:cNvSpPr txBox="1"/>
          <p:nvPr/>
        </p:nvSpPr>
        <p:spPr>
          <a:xfrm>
            <a:off x="3882450" y="2749712"/>
            <a:ext cx="11352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Google Shape;2444;p53"/>
          <p:cNvSpPr txBox="1"/>
          <p:nvPr/>
        </p:nvSpPr>
        <p:spPr>
          <a:xfrm>
            <a:off x="3882450" y="3623100"/>
            <a:ext cx="11352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5" name="Google Shape;2445;p5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446" name="Google Shape;2446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54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452" name="Google Shape;2452;p54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Goals</a:t>
            </a:r>
            <a:endParaRPr/>
          </a:p>
        </p:txBody>
      </p:sp>
      <p:sp>
        <p:nvSpPr>
          <p:cNvPr id="2453" name="Google Shape;2453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p3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461151" flipH="1">
            <a:off x="335768" y="2106497"/>
            <a:ext cx="2478217" cy="747984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3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169" name="Google Shape;2169;p37"/>
          <p:cNvSpPr txBox="1"/>
          <p:nvPr/>
        </p:nvSpPr>
        <p:spPr>
          <a:xfrm>
            <a:off x="412835" y="2631615"/>
            <a:ext cx="2324100" cy="9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200042133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0" name="Google Shape;2170;p37"/>
          <p:cNvSpPr txBox="1"/>
          <p:nvPr/>
        </p:nvSpPr>
        <p:spPr>
          <a:xfrm>
            <a:off x="413285" y="2223661"/>
            <a:ext cx="23232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Nafisa Maliyat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171" name="Google Shape;2171;p3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461151" flipH="1">
            <a:off x="3259418" y="2106497"/>
            <a:ext cx="2478217" cy="747984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37"/>
          <p:cNvSpPr txBox="1"/>
          <p:nvPr/>
        </p:nvSpPr>
        <p:spPr>
          <a:xfrm>
            <a:off x="3336485" y="2631615"/>
            <a:ext cx="2324100" cy="9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200042165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3" name="Google Shape;2173;p37"/>
          <p:cNvSpPr txBox="1"/>
          <p:nvPr/>
        </p:nvSpPr>
        <p:spPr>
          <a:xfrm>
            <a:off x="3373898" y="2223661"/>
            <a:ext cx="23232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Kazi Jawadul Islam Jishan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174" name="Google Shape;2174;p37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461151" flipH="1">
            <a:off x="6183068" y="2040997"/>
            <a:ext cx="2478217" cy="747984"/>
          </a:xfrm>
          <a:prstGeom prst="rect">
            <a:avLst/>
          </a:prstGeom>
          <a:noFill/>
          <a:ln>
            <a:noFill/>
          </a:ln>
        </p:spPr>
      </p:pic>
      <p:sp>
        <p:nvSpPr>
          <p:cNvPr id="2175" name="Google Shape;2175;p37"/>
          <p:cNvSpPr txBox="1"/>
          <p:nvPr/>
        </p:nvSpPr>
        <p:spPr>
          <a:xfrm>
            <a:off x="6260135" y="2631615"/>
            <a:ext cx="2324100" cy="9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200042172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6" name="Google Shape;2176;p37"/>
          <p:cNvSpPr txBox="1"/>
          <p:nvPr/>
        </p:nvSpPr>
        <p:spPr>
          <a:xfrm>
            <a:off x="6201985" y="2150799"/>
            <a:ext cx="23232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Shanta Maria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77" name="Google Shape;2177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55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55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pic>
        <p:nvPicPr>
          <p:cNvPr id="2460" name="Google Shape;2460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p55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55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p55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4" name="Google Shape;2464;p55"/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Addition</a:t>
            </a:r>
            <a:endParaRPr sz="1600"/>
          </a:p>
        </p:txBody>
      </p:sp>
      <p:sp>
        <p:nvSpPr>
          <p:cNvPr id="2465" name="Google Shape;2465;p55"/>
          <p:cNvSpPr txBox="1">
            <a:spLocks noGrp="1"/>
          </p:cNvSpPr>
          <p:nvPr>
            <p:ph type="subTitle" idx="4294967295"/>
          </p:nvPr>
        </p:nvSpPr>
        <p:spPr>
          <a:xfrm>
            <a:off x="722679" y="885853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of more subject from Cambridge curriculum</a:t>
            </a:r>
            <a:endParaRPr/>
          </a:p>
        </p:txBody>
      </p:sp>
      <p:sp>
        <p:nvSpPr>
          <p:cNvPr id="2466" name="Google Shape;2466;p55"/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Advancement</a:t>
            </a:r>
            <a:endParaRPr sz="1600"/>
          </a:p>
        </p:txBody>
      </p:sp>
      <p:sp>
        <p:nvSpPr>
          <p:cNvPr id="2467" name="Google Shape;2467;p55"/>
          <p:cNvSpPr txBox="1">
            <a:spLocks noGrp="1"/>
          </p:cNvSpPr>
          <p:nvPr>
            <p:ph type="subTitle" idx="4294967295"/>
          </p:nvPr>
        </p:nvSpPr>
        <p:spPr>
          <a:xfrm>
            <a:off x="6089463" y="881653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to evaluate written answers from users</a:t>
            </a:r>
            <a:endParaRPr/>
          </a:p>
        </p:txBody>
      </p:sp>
      <p:sp>
        <p:nvSpPr>
          <p:cNvPr id="2468" name="Google Shape;2468;p55"/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Expansion</a:t>
            </a:r>
            <a:endParaRPr sz="1600"/>
          </a:p>
        </p:txBody>
      </p:sp>
      <p:sp>
        <p:nvSpPr>
          <p:cNvPr id="2469" name="Google Shape;2469;p55"/>
          <p:cNvSpPr txBox="1">
            <a:spLocks noGrp="1"/>
          </p:cNvSpPr>
          <p:nvPr>
            <p:ph type="subTitle" idx="4294967295"/>
          </p:nvPr>
        </p:nvSpPr>
        <p:spPr>
          <a:xfrm>
            <a:off x="6089463" y="3592414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Expanding the syllabus to include more curriculums</a:t>
            </a:r>
            <a:endParaRPr/>
          </a:p>
        </p:txBody>
      </p:sp>
      <p:sp>
        <p:nvSpPr>
          <p:cNvPr id="2470" name="Google Shape;2470;p55"/>
          <p:cNvSpPr txBox="1">
            <a:spLocks noGrp="1"/>
          </p:cNvSpPr>
          <p:nvPr>
            <p:ph type="title" idx="4294967295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Update</a:t>
            </a:r>
            <a:endParaRPr sz="1600"/>
          </a:p>
        </p:txBody>
      </p:sp>
      <p:sp>
        <p:nvSpPr>
          <p:cNvPr id="2471" name="Google Shape;2471;p55"/>
          <p:cNvSpPr txBox="1">
            <a:spLocks noGrp="1"/>
          </p:cNvSpPr>
          <p:nvPr>
            <p:ph type="subTitle" idx="4294967295"/>
          </p:nvPr>
        </p:nvSpPr>
        <p:spPr>
          <a:xfrm>
            <a:off x="722679" y="3592406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in website updated as syllabus updates</a:t>
            </a:r>
            <a:endParaRPr/>
          </a:p>
        </p:txBody>
      </p:sp>
      <p:sp>
        <p:nvSpPr>
          <p:cNvPr id="2472" name="Google Shape;2472;p55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3" name="Google Shape;2473;p55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4" name="Google Shape;2474;p55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5" name="Google Shape;2475;p55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6" name="Google Shape;247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56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482" name="Google Shape;2482;p56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483" name="Google Shape;2483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57"/>
          <p:cNvSpPr txBox="1">
            <a:spLocks noGrp="1"/>
          </p:cNvSpPr>
          <p:nvPr>
            <p:ph type="title"/>
          </p:nvPr>
        </p:nvSpPr>
        <p:spPr>
          <a:xfrm>
            <a:off x="5618888" y="2387413"/>
            <a:ext cx="2484300" cy="8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Infographics</a:t>
            </a:r>
            <a:endParaRPr/>
          </a:p>
        </p:txBody>
      </p:sp>
      <p:sp>
        <p:nvSpPr>
          <p:cNvPr id="2489" name="Google Shape;2489;p57"/>
          <p:cNvSpPr/>
          <p:nvPr/>
        </p:nvSpPr>
        <p:spPr>
          <a:xfrm>
            <a:off x="2845163" y="-33900"/>
            <a:ext cx="46774" cy="5203797"/>
          </a:xfrm>
          <a:custGeom>
            <a:avLst/>
            <a:gdLst/>
            <a:ahLst/>
            <a:cxnLst/>
            <a:rect l="l" t="t" r="r" b="b"/>
            <a:pathLst>
              <a:path w="1513" h="166415" extrusionOk="0">
                <a:moveTo>
                  <a:pt x="751" y="1"/>
                </a:moveTo>
                <a:cubicBezTo>
                  <a:pt x="346" y="1"/>
                  <a:pt x="1" y="334"/>
                  <a:pt x="1" y="751"/>
                </a:cubicBezTo>
                <a:lnTo>
                  <a:pt x="1" y="165664"/>
                </a:lnTo>
                <a:cubicBezTo>
                  <a:pt x="1" y="166081"/>
                  <a:pt x="334" y="166414"/>
                  <a:pt x="751" y="166414"/>
                </a:cubicBezTo>
                <a:cubicBezTo>
                  <a:pt x="1167" y="166414"/>
                  <a:pt x="1513" y="166081"/>
                  <a:pt x="1513" y="165664"/>
                </a:cubicBezTo>
                <a:lnTo>
                  <a:pt x="1513" y="751"/>
                </a:lnTo>
                <a:cubicBezTo>
                  <a:pt x="1513" y="334"/>
                  <a:pt x="1167" y="1"/>
                  <a:pt x="7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90" name="Google Shape;2490;p57"/>
          <p:cNvGrpSpPr/>
          <p:nvPr/>
        </p:nvGrpSpPr>
        <p:grpSpPr>
          <a:xfrm>
            <a:off x="2723966" y="3295934"/>
            <a:ext cx="2078594" cy="979497"/>
            <a:chOff x="2723278" y="3623609"/>
            <a:chExt cx="2078594" cy="979497"/>
          </a:xfrm>
        </p:grpSpPr>
        <p:sp>
          <p:nvSpPr>
            <p:cNvPr id="2491" name="Google Shape;2491;p57"/>
            <p:cNvSpPr/>
            <p:nvPr/>
          </p:nvSpPr>
          <p:spPr>
            <a:xfrm>
              <a:off x="2723278" y="3642186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28" y="0"/>
                  </a:moveTo>
                  <a:cubicBezTo>
                    <a:pt x="16310" y="0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6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4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50" y="18958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89"/>
                    <a:pt x="8020" y="16325"/>
                    <a:pt x="8743" y="16325"/>
                  </a:cubicBezTo>
                  <a:cubicBezTo>
                    <a:pt x="8765" y="16325"/>
                    <a:pt x="8788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69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6"/>
                    <a:pt x="47570" y="25126"/>
                  </a:cubicBezTo>
                  <a:cubicBezTo>
                    <a:pt x="49509" y="25126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3"/>
                    <a:pt x="50245" y="1050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0"/>
                    <a:pt x="18228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4624272" y="3879385"/>
              <a:ext cx="177598" cy="256288"/>
            </a:xfrm>
            <a:custGeom>
              <a:avLst/>
              <a:gdLst/>
              <a:ahLst/>
              <a:cxnLst/>
              <a:rect l="l" t="t" r="r" b="b"/>
              <a:pathLst>
                <a:path w="4644" h="6025" extrusionOk="0">
                  <a:moveTo>
                    <a:pt x="0" y="0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3"/>
                  </a:cubicBezTo>
                  <a:cubicBezTo>
                    <a:pt x="3215" y="346"/>
                    <a:pt x="2465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2725573" y="3624059"/>
              <a:ext cx="1939698" cy="923901"/>
            </a:xfrm>
            <a:custGeom>
              <a:avLst/>
              <a:gdLst/>
              <a:ahLst/>
              <a:cxnLst/>
              <a:rect l="l" t="t" r="r" b="b"/>
              <a:pathLst>
                <a:path w="50721" h="24159" extrusionOk="0">
                  <a:moveTo>
                    <a:pt x="17597" y="0"/>
                  </a:moveTo>
                  <a:cubicBezTo>
                    <a:pt x="15633" y="0"/>
                    <a:pt x="14037" y="1596"/>
                    <a:pt x="14037" y="3548"/>
                  </a:cubicBezTo>
                  <a:lnTo>
                    <a:pt x="14037" y="12716"/>
                  </a:lnTo>
                  <a:cubicBezTo>
                    <a:pt x="14037" y="13847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59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1"/>
                    <a:pt x="3739" y="19431"/>
                  </a:cubicBezTo>
                  <a:cubicBezTo>
                    <a:pt x="5084" y="19431"/>
                    <a:pt x="6275" y="18705"/>
                    <a:pt x="6929" y="17633"/>
                  </a:cubicBezTo>
                  <a:cubicBezTo>
                    <a:pt x="7287" y="17026"/>
                    <a:pt x="7941" y="16633"/>
                    <a:pt x="8692" y="16633"/>
                  </a:cubicBezTo>
                  <a:lnTo>
                    <a:pt x="11990" y="16633"/>
                  </a:lnTo>
                  <a:cubicBezTo>
                    <a:pt x="13121" y="16633"/>
                    <a:pt x="14037" y="17538"/>
                    <a:pt x="14037" y="18669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48"/>
                  </a:lnTo>
                  <a:cubicBezTo>
                    <a:pt x="50721" y="1596"/>
                    <a:pt x="49137" y="0"/>
                    <a:pt x="4717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2752419" y="4108053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3195458" y="3654023"/>
              <a:ext cx="1606414" cy="368715"/>
            </a:xfrm>
            <a:custGeom>
              <a:avLst/>
              <a:gdLst/>
              <a:ahLst/>
              <a:cxnLst/>
              <a:rect l="l" t="t" r="r" b="b"/>
              <a:pathLst>
                <a:path w="42006" h="8668" extrusionOk="0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4"/>
                    <a:pt x="0" y="2893"/>
                    <a:pt x="0" y="3012"/>
                  </a:cubicBezTo>
                  <a:cubicBezTo>
                    <a:pt x="0" y="4667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7"/>
                    <a:pt x="41982" y="8668"/>
                  </a:cubicBezTo>
                  <a:lnTo>
                    <a:pt x="42005" y="8311"/>
                  </a:lnTo>
                  <a:lnTo>
                    <a:pt x="42005" y="3012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5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3195458" y="3623609"/>
              <a:ext cx="1606414" cy="383943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59"/>
                    <a:pt x="41124" y="6906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29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7" name="Google Shape;2497;p57"/>
            <p:cNvSpPr txBox="1"/>
            <p:nvPr/>
          </p:nvSpPr>
          <p:spPr>
            <a:xfrm>
              <a:off x="3265722" y="3955988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endParaRPr sz="12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8" name="Google Shape;2498;p57"/>
            <p:cNvSpPr txBox="1"/>
            <p:nvPr/>
          </p:nvSpPr>
          <p:spPr>
            <a:xfrm>
              <a:off x="3195450" y="3623825"/>
              <a:ext cx="1469700" cy="255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</a:t>
              </a:r>
              <a:r>
                <a:rPr lang="en" sz="1700" b="1" dirty="0" smtClean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14</a:t>
              </a:r>
              <a:endParaRPr sz="20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99" name="Google Shape;2499;p57"/>
          <p:cNvGrpSpPr/>
          <p:nvPr/>
        </p:nvGrpSpPr>
        <p:grpSpPr>
          <a:xfrm>
            <a:off x="2723966" y="2059750"/>
            <a:ext cx="2078594" cy="979041"/>
            <a:chOff x="2723278" y="2387425"/>
            <a:chExt cx="2078594" cy="979041"/>
          </a:xfrm>
        </p:grpSpPr>
        <p:sp>
          <p:nvSpPr>
            <p:cNvPr id="2500" name="Google Shape;2500;p57"/>
            <p:cNvSpPr/>
            <p:nvPr/>
          </p:nvSpPr>
          <p:spPr>
            <a:xfrm>
              <a:off x="2723278" y="2405547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49" y="1"/>
                  </a:moveTo>
                  <a:cubicBezTo>
                    <a:pt x="16321" y="1"/>
                    <a:pt x="14715" y="1515"/>
                    <a:pt x="14657" y="3431"/>
                  </a:cubicBezTo>
                  <a:lnTo>
                    <a:pt x="14348" y="12599"/>
                  </a:lnTo>
                  <a:cubicBezTo>
                    <a:pt x="14312" y="13708"/>
                    <a:pt x="13396" y="14577"/>
                    <a:pt x="12283" y="14577"/>
                  </a:cubicBezTo>
                  <a:cubicBezTo>
                    <a:pt x="12261" y="14577"/>
                    <a:pt x="12239" y="14576"/>
                    <a:pt x="12216" y="14576"/>
                  </a:cubicBezTo>
                  <a:lnTo>
                    <a:pt x="8871" y="14468"/>
                  </a:lnTo>
                  <a:cubicBezTo>
                    <a:pt x="8121" y="14433"/>
                    <a:pt x="7466" y="14016"/>
                    <a:pt x="7132" y="13397"/>
                  </a:cubicBezTo>
                  <a:cubicBezTo>
                    <a:pt x="6501" y="12301"/>
                    <a:pt x="5334" y="11539"/>
                    <a:pt x="3965" y="11504"/>
                  </a:cubicBezTo>
                  <a:cubicBezTo>
                    <a:pt x="3921" y="11502"/>
                    <a:pt x="3876" y="11501"/>
                    <a:pt x="3832" y="11501"/>
                  </a:cubicBezTo>
                  <a:cubicBezTo>
                    <a:pt x="1807" y="11501"/>
                    <a:pt x="130" y="13084"/>
                    <a:pt x="60" y="15099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60" y="18959"/>
                    <a:pt x="3806" y="18959"/>
                    <a:pt x="3850" y="18959"/>
                  </a:cubicBezTo>
                  <a:cubicBezTo>
                    <a:pt x="5164" y="18959"/>
                    <a:pt x="6322" y="18291"/>
                    <a:pt x="7001" y="17266"/>
                  </a:cubicBezTo>
                  <a:cubicBezTo>
                    <a:pt x="7371" y="16700"/>
                    <a:pt x="8021" y="16325"/>
                    <a:pt x="8745" y="16325"/>
                  </a:cubicBezTo>
                  <a:cubicBezTo>
                    <a:pt x="8767" y="16325"/>
                    <a:pt x="8789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21"/>
                    <a:pt x="14157" y="18540"/>
                  </a:cubicBezTo>
                  <a:lnTo>
                    <a:pt x="14097" y="20481"/>
                  </a:lnTo>
                  <a:cubicBezTo>
                    <a:pt x="14026" y="22434"/>
                    <a:pt x="15586" y="24077"/>
                    <a:pt x="17562" y="24148"/>
                  </a:cubicBezTo>
                  <a:lnTo>
                    <a:pt x="47459" y="25124"/>
                  </a:lnTo>
                  <a:cubicBezTo>
                    <a:pt x="47503" y="25126"/>
                    <a:pt x="47548" y="25127"/>
                    <a:pt x="47592" y="25127"/>
                  </a:cubicBezTo>
                  <a:cubicBezTo>
                    <a:pt x="49520" y="25127"/>
                    <a:pt x="51104" y="23616"/>
                    <a:pt x="51174" y="21695"/>
                  </a:cubicBezTo>
                  <a:lnTo>
                    <a:pt x="51733" y="4658"/>
                  </a:lnTo>
                  <a:cubicBezTo>
                    <a:pt x="51793" y="2693"/>
                    <a:pt x="50245" y="1050"/>
                    <a:pt x="48257" y="991"/>
                  </a:cubicBezTo>
                  <a:lnTo>
                    <a:pt x="18360" y="2"/>
                  </a:lnTo>
                  <a:cubicBezTo>
                    <a:pt x="18323" y="1"/>
                    <a:pt x="18286" y="1"/>
                    <a:pt x="18249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4624272" y="2643417"/>
              <a:ext cx="177598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0" y="1"/>
                  </a:moveTo>
                  <a:lnTo>
                    <a:pt x="0" y="6014"/>
                  </a:lnTo>
                  <a:lnTo>
                    <a:pt x="1643" y="6014"/>
                  </a:lnTo>
                  <a:cubicBezTo>
                    <a:pt x="3298" y="6014"/>
                    <a:pt x="4643" y="4668"/>
                    <a:pt x="4643" y="3001"/>
                  </a:cubicBezTo>
                  <a:cubicBezTo>
                    <a:pt x="4643" y="2180"/>
                    <a:pt x="4310" y="1430"/>
                    <a:pt x="3762" y="882"/>
                  </a:cubicBezTo>
                  <a:cubicBezTo>
                    <a:pt x="3215" y="334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2725573" y="2387840"/>
              <a:ext cx="1939698" cy="923442"/>
            </a:xfrm>
            <a:custGeom>
              <a:avLst/>
              <a:gdLst/>
              <a:ahLst/>
              <a:cxnLst/>
              <a:rect l="l" t="t" r="r" b="b"/>
              <a:pathLst>
                <a:path w="50721" h="24147" extrusionOk="0">
                  <a:moveTo>
                    <a:pt x="17597" y="1"/>
                  </a:moveTo>
                  <a:cubicBezTo>
                    <a:pt x="15633" y="1"/>
                    <a:pt x="14037" y="1585"/>
                    <a:pt x="14037" y="3549"/>
                  </a:cubicBezTo>
                  <a:lnTo>
                    <a:pt x="14037" y="12717"/>
                  </a:lnTo>
                  <a:cubicBezTo>
                    <a:pt x="14037" y="13848"/>
                    <a:pt x="13121" y="14765"/>
                    <a:pt x="11990" y="14765"/>
                  </a:cubicBezTo>
                  <a:lnTo>
                    <a:pt x="8692" y="14765"/>
                  </a:lnTo>
                  <a:cubicBezTo>
                    <a:pt x="7941" y="14765"/>
                    <a:pt x="7287" y="14360"/>
                    <a:pt x="6929" y="13753"/>
                  </a:cubicBezTo>
                  <a:cubicBezTo>
                    <a:pt x="6275" y="12681"/>
                    <a:pt x="5084" y="11955"/>
                    <a:pt x="3739" y="11955"/>
                  </a:cubicBezTo>
                  <a:cubicBezTo>
                    <a:pt x="1679" y="11955"/>
                    <a:pt x="0" y="13634"/>
                    <a:pt x="0" y="15693"/>
                  </a:cubicBezTo>
                  <a:cubicBezTo>
                    <a:pt x="0" y="17753"/>
                    <a:pt x="1679" y="19420"/>
                    <a:pt x="3739" y="19420"/>
                  </a:cubicBezTo>
                  <a:cubicBezTo>
                    <a:pt x="5084" y="19420"/>
                    <a:pt x="6275" y="18706"/>
                    <a:pt x="6929" y="17622"/>
                  </a:cubicBezTo>
                  <a:cubicBezTo>
                    <a:pt x="7287" y="17027"/>
                    <a:pt x="7941" y="16622"/>
                    <a:pt x="8692" y="16622"/>
                  </a:cubicBezTo>
                  <a:lnTo>
                    <a:pt x="11990" y="16622"/>
                  </a:lnTo>
                  <a:cubicBezTo>
                    <a:pt x="13121" y="16622"/>
                    <a:pt x="14037" y="17539"/>
                    <a:pt x="14037" y="18670"/>
                  </a:cubicBezTo>
                  <a:lnTo>
                    <a:pt x="14037" y="20599"/>
                  </a:lnTo>
                  <a:cubicBezTo>
                    <a:pt x="14037" y="22551"/>
                    <a:pt x="15633" y="24147"/>
                    <a:pt x="17597" y="24147"/>
                  </a:cubicBezTo>
                  <a:lnTo>
                    <a:pt x="47173" y="24147"/>
                  </a:lnTo>
                  <a:cubicBezTo>
                    <a:pt x="49137" y="24147"/>
                    <a:pt x="50721" y="22551"/>
                    <a:pt x="50721" y="20599"/>
                  </a:cubicBezTo>
                  <a:lnTo>
                    <a:pt x="50721" y="3549"/>
                  </a:lnTo>
                  <a:cubicBezTo>
                    <a:pt x="50721" y="1585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2752419" y="2871873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0"/>
                  </a:moveTo>
                  <a:cubicBezTo>
                    <a:pt x="1358" y="0"/>
                    <a:pt x="0" y="1358"/>
                    <a:pt x="0" y="3036"/>
                  </a:cubicBezTo>
                  <a:cubicBezTo>
                    <a:pt x="0" y="4715"/>
                    <a:pt x="1358" y="6072"/>
                    <a:pt x="3037" y="6072"/>
                  </a:cubicBezTo>
                  <a:cubicBezTo>
                    <a:pt x="4715" y="6072"/>
                    <a:pt x="6073" y="4715"/>
                    <a:pt x="6073" y="3036"/>
                  </a:cubicBezTo>
                  <a:cubicBezTo>
                    <a:pt x="6073" y="1358"/>
                    <a:pt x="4715" y="0"/>
                    <a:pt x="3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3195458" y="2417319"/>
              <a:ext cx="1606414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1465" y="1"/>
                    <a:pt x="191" y="1168"/>
                    <a:pt x="12" y="2656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80"/>
                    <a:pt x="1346" y="6025"/>
                    <a:pt x="3001" y="6025"/>
                  </a:cubicBezTo>
                  <a:lnTo>
                    <a:pt x="39005" y="6025"/>
                  </a:lnTo>
                  <a:cubicBezTo>
                    <a:pt x="39827" y="6025"/>
                    <a:pt x="40589" y="6359"/>
                    <a:pt x="41124" y="6906"/>
                  </a:cubicBezTo>
                  <a:cubicBezTo>
                    <a:pt x="41589" y="7371"/>
                    <a:pt x="41898" y="7990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92"/>
                    <a:pt x="41672" y="1430"/>
                    <a:pt x="41124" y="894"/>
                  </a:cubicBezTo>
                  <a:cubicBezTo>
                    <a:pt x="40589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3195458" y="2387428"/>
              <a:ext cx="1606414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1346" y="0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46"/>
                    <a:pt x="41124" y="6894"/>
                  </a:cubicBezTo>
                  <a:cubicBezTo>
                    <a:pt x="41672" y="7442"/>
                    <a:pt x="42005" y="8192"/>
                    <a:pt x="42005" y="9013"/>
                  </a:cubicBez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77" y="334"/>
                    <a:pt x="39827" y="0"/>
                    <a:pt x="390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6" name="Google Shape;2506;p57"/>
            <p:cNvSpPr txBox="1"/>
            <p:nvPr/>
          </p:nvSpPr>
          <p:spPr>
            <a:xfrm>
              <a:off x="3265722" y="271575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Database Management</a:t>
              </a:r>
              <a:endParaRPr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7" name="Google Shape;2507;p57"/>
            <p:cNvSpPr txBox="1"/>
            <p:nvPr/>
          </p:nvSpPr>
          <p:spPr>
            <a:xfrm>
              <a:off x="3195450" y="2387425"/>
              <a:ext cx="1469700" cy="255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8-10</a:t>
              </a:r>
              <a:endParaRPr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08" name="Google Shape;2508;p57"/>
          <p:cNvGrpSpPr/>
          <p:nvPr/>
        </p:nvGrpSpPr>
        <p:grpSpPr>
          <a:xfrm>
            <a:off x="2723966" y="823075"/>
            <a:ext cx="2078594" cy="979497"/>
            <a:chOff x="2723278" y="1150750"/>
            <a:chExt cx="2078594" cy="979497"/>
          </a:xfrm>
        </p:grpSpPr>
        <p:sp>
          <p:nvSpPr>
            <p:cNvPr id="2509" name="Google Shape;2509;p57"/>
            <p:cNvSpPr/>
            <p:nvPr/>
          </p:nvSpPr>
          <p:spPr>
            <a:xfrm>
              <a:off x="2723278" y="1169328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28" y="1"/>
                  </a:moveTo>
                  <a:cubicBezTo>
                    <a:pt x="16310" y="1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7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5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60"/>
                    <a:pt x="1632" y="18886"/>
                    <a:pt x="3715" y="18958"/>
                  </a:cubicBezTo>
                  <a:cubicBezTo>
                    <a:pt x="3750" y="18959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90"/>
                    <a:pt x="8020" y="16325"/>
                    <a:pt x="8743" y="16325"/>
                  </a:cubicBezTo>
                  <a:cubicBezTo>
                    <a:pt x="8765" y="16325"/>
                    <a:pt x="8788" y="16326"/>
                    <a:pt x="8811" y="16326"/>
                  </a:cubicBezTo>
                  <a:lnTo>
                    <a:pt x="12157" y="16434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70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7"/>
                    <a:pt x="47570" y="25127"/>
                  </a:cubicBezTo>
                  <a:cubicBezTo>
                    <a:pt x="49509" y="25127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4"/>
                    <a:pt x="50245" y="1051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1"/>
                    <a:pt x="18228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4624272" y="1406505"/>
              <a:ext cx="177598" cy="256316"/>
            </a:xfrm>
            <a:custGeom>
              <a:avLst/>
              <a:gdLst/>
              <a:ahLst/>
              <a:cxnLst/>
              <a:rect l="l" t="t" r="r" b="b"/>
              <a:pathLst>
                <a:path w="4644" h="6026" extrusionOk="0">
                  <a:moveTo>
                    <a:pt x="0" y="1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4"/>
                  </a:cubicBezTo>
                  <a:cubicBezTo>
                    <a:pt x="3215" y="346"/>
                    <a:pt x="2465" y="1"/>
                    <a:pt x="1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2725573" y="1151201"/>
              <a:ext cx="1939698" cy="923901"/>
            </a:xfrm>
            <a:custGeom>
              <a:avLst/>
              <a:gdLst/>
              <a:ahLst/>
              <a:cxnLst/>
              <a:rect l="l" t="t" r="r" b="b"/>
              <a:pathLst>
                <a:path w="50721" h="24159" extrusionOk="0">
                  <a:moveTo>
                    <a:pt x="17597" y="1"/>
                  </a:moveTo>
                  <a:cubicBezTo>
                    <a:pt x="15633" y="1"/>
                    <a:pt x="14037" y="1596"/>
                    <a:pt x="14037" y="3561"/>
                  </a:cubicBezTo>
                  <a:lnTo>
                    <a:pt x="14037" y="12717"/>
                  </a:lnTo>
                  <a:cubicBezTo>
                    <a:pt x="14037" y="13848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60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2"/>
                    <a:pt x="3739" y="19432"/>
                  </a:cubicBezTo>
                  <a:cubicBezTo>
                    <a:pt x="5084" y="19432"/>
                    <a:pt x="6275" y="18705"/>
                    <a:pt x="6929" y="17634"/>
                  </a:cubicBezTo>
                  <a:cubicBezTo>
                    <a:pt x="7287" y="17027"/>
                    <a:pt x="7941" y="16634"/>
                    <a:pt x="8692" y="16634"/>
                  </a:cubicBezTo>
                  <a:lnTo>
                    <a:pt x="11990" y="16634"/>
                  </a:lnTo>
                  <a:cubicBezTo>
                    <a:pt x="13121" y="16634"/>
                    <a:pt x="14037" y="17539"/>
                    <a:pt x="14037" y="18670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61"/>
                  </a:lnTo>
                  <a:cubicBezTo>
                    <a:pt x="50721" y="1596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2752419" y="1635195"/>
              <a:ext cx="232247" cy="232285"/>
            </a:xfrm>
            <a:custGeom>
              <a:avLst/>
              <a:gdLst/>
              <a:ahLst/>
              <a:cxnLst/>
              <a:rect l="l" t="t" r="r" b="b"/>
              <a:pathLst>
                <a:path w="6073" h="6074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3195458" y="1181162"/>
              <a:ext cx="1606414" cy="36873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8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6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3195458" y="1150750"/>
              <a:ext cx="1606414" cy="383921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4"/>
                    <a:pt x="3001" y="6014"/>
                  </a:cubicBezTo>
                  <a:lnTo>
                    <a:pt x="39005" y="6014"/>
                  </a:lnTo>
                  <a:cubicBezTo>
                    <a:pt x="39827" y="6014"/>
                    <a:pt x="40577" y="6359"/>
                    <a:pt x="41124" y="6907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30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5" name="Google Shape;2515;p57"/>
            <p:cNvSpPr txBox="1"/>
            <p:nvPr/>
          </p:nvSpPr>
          <p:spPr>
            <a:xfrm>
              <a:off x="3265722" y="147550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Planning and Background Learning</a:t>
              </a:r>
              <a:endParaRPr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6" name="Google Shape;2516;p57"/>
            <p:cNvSpPr txBox="1"/>
            <p:nvPr/>
          </p:nvSpPr>
          <p:spPr>
            <a:xfrm>
              <a:off x="3195450" y="1150750"/>
              <a:ext cx="1469700" cy="25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3-4</a:t>
              </a:r>
              <a:endParaRPr sz="1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17" name="Google Shape;2517;p57"/>
          <p:cNvGrpSpPr/>
          <p:nvPr/>
        </p:nvGrpSpPr>
        <p:grpSpPr>
          <a:xfrm>
            <a:off x="934525" y="205225"/>
            <a:ext cx="2079971" cy="979046"/>
            <a:chOff x="933838" y="532900"/>
            <a:chExt cx="2079971" cy="979046"/>
          </a:xfrm>
        </p:grpSpPr>
        <p:sp>
          <p:nvSpPr>
            <p:cNvPr id="2518" name="Google Shape;2518;p57"/>
            <p:cNvSpPr/>
            <p:nvPr/>
          </p:nvSpPr>
          <p:spPr>
            <a:xfrm>
              <a:off x="1033115" y="551027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933838" y="788897"/>
              <a:ext cx="177598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1071816" y="532900"/>
              <a:ext cx="1939277" cy="923862"/>
            </a:xfrm>
            <a:custGeom>
              <a:avLst/>
              <a:gdLst/>
              <a:ahLst/>
              <a:cxnLst/>
              <a:rect l="l" t="t" r="r" b="b"/>
              <a:pathLst>
                <a:path w="50710" h="24158" extrusionOk="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2752419" y="1016894"/>
              <a:ext cx="232247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935214" y="562799"/>
              <a:ext cx="1606414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935214" y="532909"/>
              <a:ext cx="1606414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24" name="Google Shape;2524;p57"/>
            <p:cNvSpPr txBox="1"/>
            <p:nvPr/>
          </p:nvSpPr>
          <p:spPr>
            <a:xfrm>
              <a:off x="1081172" y="857225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Brainstorming</a:t>
              </a:r>
              <a:endParaRPr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Idea</a:t>
              </a:r>
              <a:endParaRPr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5" name="Google Shape;2525;p57"/>
            <p:cNvSpPr txBox="1"/>
            <p:nvPr/>
          </p:nvSpPr>
          <p:spPr>
            <a:xfrm>
              <a:off x="1071825" y="532900"/>
              <a:ext cx="1469700" cy="255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1-2</a:t>
              </a:r>
              <a:endParaRPr sz="1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26" name="Google Shape;2526;p57"/>
          <p:cNvGrpSpPr/>
          <p:nvPr/>
        </p:nvGrpSpPr>
        <p:grpSpPr>
          <a:xfrm>
            <a:off x="934525" y="1441414"/>
            <a:ext cx="2079971" cy="979076"/>
            <a:chOff x="933838" y="1769089"/>
            <a:chExt cx="2079971" cy="979076"/>
          </a:xfrm>
        </p:grpSpPr>
        <p:sp>
          <p:nvSpPr>
            <p:cNvPr id="2527" name="Google Shape;2527;p57"/>
            <p:cNvSpPr/>
            <p:nvPr/>
          </p:nvSpPr>
          <p:spPr>
            <a:xfrm>
              <a:off x="1033115" y="1787667"/>
              <a:ext cx="1980694" cy="960499"/>
            </a:xfrm>
            <a:custGeom>
              <a:avLst/>
              <a:gdLst/>
              <a:ahLst/>
              <a:cxnLst/>
              <a:rect l="l" t="t" r="r" b="b"/>
              <a:pathLst>
                <a:path w="51793" h="25116" extrusionOk="0">
                  <a:moveTo>
                    <a:pt x="33566" y="0"/>
                  </a:moveTo>
                  <a:cubicBezTo>
                    <a:pt x="33522" y="0"/>
                    <a:pt x="33478" y="1"/>
                    <a:pt x="33433" y="3"/>
                  </a:cubicBezTo>
                  <a:lnTo>
                    <a:pt x="3537" y="979"/>
                  </a:lnTo>
                  <a:cubicBezTo>
                    <a:pt x="1548" y="1050"/>
                    <a:pt x="0" y="2693"/>
                    <a:pt x="60" y="4646"/>
                  </a:cubicBezTo>
                  <a:lnTo>
                    <a:pt x="620" y="21684"/>
                  </a:lnTo>
                  <a:cubicBezTo>
                    <a:pt x="689" y="23604"/>
                    <a:pt x="2273" y="25115"/>
                    <a:pt x="4190" y="25115"/>
                  </a:cubicBezTo>
                  <a:cubicBezTo>
                    <a:pt x="4234" y="25115"/>
                    <a:pt x="4278" y="25114"/>
                    <a:pt x="4322" y="25113"/>
                  </a:cubicBezTo>
                  <a:lnTo>
                    <a:pt x="34231" y="24136"/>
                  </a:lnTo>
                  <a:cubicBezTo>
                    <a:pt x="36207" y="24065"/>
                    <a:pt x="37767" y="22422"/>
                    <a:pt x="37696" y="20469"/>
                  </a:cubicBezTo>
                  <a:lnTo>
                    <a:pt x="37636" y="18541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14"/>
                  </a:lnTo>
                  <a:cubicBezTo>
                    <a:pt x="43004" y="16313"/>
                    <a:pt x="43026" y="16313"/>
                    <a:pt x="43048" y="16313"/>
                  </a:cubicBezTo>
                  <a:cubicBezTo>
                    <a:pt x="43772" y="16313"/>
                    <a:pt x="44422" y="16689"/>
                    <a:pt x="44792" y="17267"/>
                  </a:cubicBezTo>
                  <a:cubicBezTo>
                    <a:pt x="45460" y="18280"/>
                    <a:pt x="46628" y="18948"/>
                    <a:pt x="47943" y="18948"/>
                  </a:cubicBezTo>
                  <a:cubicBezTo>
                    <a:pt x="47988" y="18948"/>
                    <a:pt x="48033" y="18947"/>
                    <a:pt x="48078" y="18945"/>
                  </a:cubicBezTo>
                  <a:cubicBezTo>
                    <a:pt x="50162" y="18886"/>
                    <a:pt x="51793" y="17159"/>
                    <a:pt x="51721" y="15100"/>
                  </a:cubicBezTo>
                  <a:cubicBezTo>
                    <a:pt x="51663" y="13084"/>
                    <a:pt x="49985" y="11490"/>
                    <a:pt x="47961" y="11490"/>
                  </a:cubicBezTo>
                  <a:cubicBezTo>
                    <a:pt x="47916" y="11490"/>
                    <a:pt x="47872" y="11491"/>
                    <a:pt x="47828" y="11492"/>
                  </a:cubicBezTo>
                  <a:cubicBezTo>
                    <a:pt x="46459" y="11540"/>
                    <a:pt x="45292" y="12290"/>
                    <a:pt x="44661" y="13397"/>
                  </a:cubicBezTo>
                  <a:cubicBezTo>
                    <a:pt x="44327" y="14004"/>
                    <a:pt x="43673" y="14433"/>
                    <a:pt x="42911" y="14457"/>
                  </a:cubicBezTo>
                  <a:lnTo>
                    <a:pt x="39577" y="14564"/>
                  </a:lnTo>
                  <a:cubicBezTo>
                    <a:pt x="39554" y="14565"/>
                    <a:pt x="39532" y="14565"/>
                    <a:pt x="39510" y="14565"/>
                  </a:cubicBezTo>
                  <a:cubicBezTo>
                    <a:pt x="38397" y="14565"/>
                    <a:pt x="37480" y="13696"/>
                    <a:pt x="37434" y="12587"/>
                  </a:cubicBezTo>
                  <a:lnTo>
                    <a:pt x="37136" y="3432"/>
                  </a:lnTo>
                  <a:cubicBezTo>
                    <a:pt x="37078" y="1511"/>
                    <a:pt x="35484" y="0"/>
                    <a:pt x="3356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933838" y="2025120"/>
              <a:ext cx="177598" cy="256034"/>
            </a:xfrm>
            <a:custGeom>
              <a:avLst/>
              <a:gdLst/>
              <a:ahLst/>
              <a:cxnLst/>
              <a:rect l="l" t="t" r="r" b="b"/>
              <a:pathLst>
                <a:path w="4644" h="6013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1071816" y="1769540"/>
              <a:ext cx="1939277" cy="923442"/>
            </a:xfrm>
            <a:custGeom>
              <a:avLst/>
              <a:gdLst/>
              <a:ahLst/>
              <a:cxnLst/>
              <a:rect l="l" t="t" r="r" b="b"/>
              <a:pathLst>
                <a:path w="50710" h="24147" extrusionOk="0">
                  <a:moveTo>
                    <a:pt x="3549" y="0"/>
                  </a:moveTo>
                  <a:cubicBezTo>
                    <a:pt x="1584" y="0"/>
                    <a:pt x="1" y="1596"/>
                    <a:pt x="1" y="3548"/>
                  </a:cubicBezTo>
                  <a:lnTo>
                    <a:pt x="1" y="20598"/>
                  </a:lnTo>
                  <a:cubicBezTo>
                    <a:pt x="1" y="22563"/>
                    <a:pt x="1584" y="24146"/>
                    <a:pt x="3549" y="24146"/>
                  </a:cubicBezTo>
                  <a:lnTo>
                    <a:pt x="33124" y="24146"/>
                  </a:lnTo>
                  <a:cubicBezTo>
                    <a:pt x="35088" y="24146"/>
                    <a:pt x="36684" y="22563"/>
                    <a:pt x="36684" y="20598"/>
                  </a:cubicBezTo>
                  <a:lnTo>
                    <a:pt x="36684" y="18669"/>
                  </a:lnTo>
                  <a:cubicBezTo>
                    <a:pt x="36684" y="17538"/>
                    <a:pt x="37600" y="16621"/>
                    <a:pt x="38720" y="16621"/>
                  </a:cubicBezTo>
                  <a:lnTo>
                    <a:pt x="42030" y="16621"/>
                  </a:lnTo>
                  <a:cubicBezTo>
                    <a:pt x="42780" y="16621"/>
                    <a:pt x="43435" y="17026"/>
                    <a:pt x="43792" y="17633"/>
                  </a:cubicBezTo>
                  <a:cubicBezTo>
                    <a:pt x="44447" y="18705"/>
                    <a:pt x="45625" y="19419"/>
                    <a:pt x="46983" y="19419"/>
                  </a:cubicBezTo>
                  <a:cubicBezTo>
                    <a:pt x="49042" y="19419"/>
                    <a:pt x="50709" y="17753"/>
                    <a:pt x="50709" y="15693"/>
                  </a:cubicBezTo>
                  <a:cubicBezTo>
                    <a:pt x="50709" y="13633"/>
                    <a:pt x="49042" y="11954"/>
                    <a:pt x="46983" y="11954"/>
                  </a:cubicBezTo>
                  <a:cubicBezTo>
                    <a:pt x="45625" y="11954"/>
                    <a:pt x="44447" y="12680"/>
                    <a:pt x="43792" y="13752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16"/>
                  </a:cubicBezTo>
                  <a:lnTo>
                    <a:pt x="36684" y="3548"/>
                  </a:lnTo>
                  <a:cubicBezTo>
                    <a:pt x="36684" y="1596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2752419" y="2253534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935214" y="1799534"/>
              <a:ext cx="1606414" cy="368572"/>
            </a:xfrm>
            <a:custGeom>
              <a:avLst/>
              <a:gdLst/>
              <a:ahLst/>
              <a:cxnLst/>
              <a:rect l="l" t="t" r="r" b="b"/>
              <a:pathLst>
                <a:path w="42006" h="8656" extrusionOk="0">
                  <a:moveTo>
                    <a:pt x="3001" y="0"/>
                  </a:moveTo>
                  <a:cubicBezTo>
                    <a:pt x="2168" y="0"/>
                    <a:pt x="1417" y="333"/>
                    <a:pt x="882" y="881"/>
                  </a:cubicBezTo>
                  <a:cubicBezTo>
                    <a:pt x="334" y="1429"/>
                    <a:pt x="1" y="2179"/>
                    <a:pt x="1" y="3012"/>
                  </a:cubicBezTo>
                  <a:lnTo>
                    <a:pt x="1" y="8311"/>
                  </a:lnTo>
                  <a:lnTo>
                    <a:pt x="24" y="8656"/>
                  </a:lnTo>
                  <a:cubicBezTo>
                    <a:pt x="108" y="7977"/>
                    <a:pt x="417" y="7358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12"/>
                  </a:cubicBezTo>
                  <a:cubicBezTo>
                    <a:pt x="42006" y="2881"/>
                    <a:pt x="42006" y="2774"/>
                    <a:pt x="41982" y="2655"/>
                  </a:cubicBezTo>
                  <a:cubicBezTo>
                    <a:pt x="41815" y="1155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935214" y="1769089"/>
              <a:ext cx="1606414" cy="384327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9026"/>
                  </a:lnTo>
                  <a:cubicBezTo>
                    <a:pt x="1" y="8192"/>
                    <a:pt x="334" y="7442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33" name="Google Shape;2533;p57"/>
            <p:cNvSpPr txBox="1"/>
            <p:nvPr/>
          </p:nvSpPr>
          <p:spPr>
            <a:xfrm>
              <a:off x="1081172" y="209766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Front End Development</a:t>
              </a:r>
              <a:endParaRPr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4" name="Google Shape;2534;p57"/>
            <p:cNvSpPr txBox="1"/>
            <p:nvPr/>
          </p:nvSpPr>
          <p:spPr>
            <a:xfrm>
              <a:off x="1071825" y="1769313"/>
              <a:ext cx="1469700" cy="25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5-7</a:t>
              </a:r>
              <a:endParaRPr sz="1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35" name="Google Shape;2535;p57"/>
          <p:cNvGrpSpPr/>
          <p:nvPr/>
        </p:nvGrpSpPr>
        <p:grpSpPr>
          <a:xfrm>
            <a:off x="934525" y="2678046"/>
            <a:ext cx="2079971" cy="979046"/>
            <a:chOff x="933838" y="3005721"/>
            <a:chExt cx="2079971" cy="979046"/>
          </a:xfrm>
        </p:grpSpPr>
        <p:sp>
          <p:nvSpPr>
            <p:cNvPr id="2536" name="Google Shape;2536;p57"/>
            <p:cNvSpPr/>
            <p:nvPr/>
          </p:nvSpPr>
          <p:spPr>
            <a:xfrm>
              <a:off x="1033115" y="3023886"/>
              <a:ext cx="1980694" cy="960881"/>
            </a:xfrm>
            <a:custGeom>
              <a:avLst/>
              <a:gdLst/>
              <a:ahLst/>
              <a:cxnLst/>
              <a:rect l="l" t="t" r="r" b="b"/>
              <a:pathLst>
                <a:path w="51793" h="25126" extrusionOk="0">
                  <a:moveTo>
                    <a:pt x="33544" y="0"/>
                  </a:moveTo>
                  <a:cubicBezTo>
                    <a:pt x="33507" y="0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7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5"/>
                    <a:pt x="4322" y="25124"/>
                  </a:cubicBezTo>
                  <a:lnTo>
                    <a:pt x="34231" y="24136"/>
                  </a:lnTo>
                  <a:cubicBezTo>
                    <a:pt x="36207" y="24076"/>
                    <a:pt x="37767" y="22433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8"/>
                    <a:pt x="39636" y="16433"/>
                  </a:cubicBezTo>
                  <a:lnTo>
                    <a:pt x="42982" y="16325"/>
                  </a:lnTo>
                  <a:cubicBezTo>
                    <a:pt x="43004" y="16325"/>
                    <a:pt x="43026" y="16324"/>
                    <a:pt x="43049" y="16324"/>
                  </a:cubicBezTo>
                  <a:cubicBezTo>
                    <a:pt x="43772" y="16324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8"/>
                    <a:pt x="48078" y="18957"/>
                  </a:cubicBezTo>
                  <a:cubicBezTo>
                    <a:pt x="50162" y="18885"/>
                    <a:pt x="51793" y="17159"/>
                    <a:pt x="51721" y="15099"/>
                  </a:cubicBezTo>
                  <a:cubicBezTo>
                    <a:pt x="51663" y="13076"/>
                    <a:pt x="49974" y="11490"/>
                    <a:pt x="47940" y="11490"/>
                  </a:cubicBezTo>
                  <a:cubicBezTo>
                    <a:pt x="47903" y="11490"/>
                    <a:pt x="47865" y="11490"/>
                    <a:pt x="47828" y="11491"/>
                  </a:cubicBezTo>
                  <a:cubicBezTo>
                    <a:pt x="46459" y="11539"/>
                    <a:pt x="45292" y="12301"/>
                    <a:pt x="44661" y="13396"/>
                  </a:cubicBezTo>
                  <a:cubicBezTo>
                    <a:pt x="44327" y="14004"/>
                    <a:pt x="43673" y="14432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6"/>
                    <a:pt x="39511" y="14576"/>
                  </a:cubicBezTo>
                  <a:cubicBezTo>
                    <a:pt x="38397" y="14576"/>
                    <a:pt x="37480" y="13696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0"/>
                    <a:pt x="33544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933838" y="3261739"/>
              <a:ext cx="177598" cy="256061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7"/>
                    <a:pt x="1" y="2179"/>
                    <a:pt x="1" y="3001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1071816" y="3005721"/>
              <a:ext cx="1939277" cy="923901"/>
            </a:xfrm>
            <a:custGeom>
              <a:avLst/>
              <a:gdLst/>
              <a:ahLst/>
              <a:cxnLst/>
              <a:rect l="l" t="t" r="r" b="b"/>
              <a:pathLst>
                <a:path w="50710" h="24159" extrusionOk="0">
                  <a:moveTo>
                    <a:pt x="3549" y="1"/>
                  </a:moveTo>
                  <a:cubicBezTo>
                    <a:pt x="1584" y="1"/>
                    <a:pt x="1" y="1596"/>
                    <a:pt x="1" y="3561"/>
                  </a:cubicBezTo>
                  <a:lnTo>
                    <a:pt x="1" y="20610"/>
                  </a:lnTo>
                  <a:cubicBezTo>
                    <a:pt x="1" y="22563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3"/>
                    <a:pt x="36684" y="20610"/>
                  </a:cubicBezTo>
                  <a:lnTo>
                    <a:pt x="36684" y="18670"/>
                  </a:lnTo>
                  <a:cubicBezTo>
                    <a:pt x="36684" y="17550"/>
                    <a:pt x="37600" y="16634"/>
                    <a:pt x="38720" y="16634"/>
                  </a:cubicBezTo>
                  <a:lnTo>
                    <a:pt x="42030" y="16634"/>
                  </a:lnTo>
                  <a:cubicBezTo>
                    <a:pt x="42780" y="16634"/>
                    <a:pt x="43435" y="17039"/>
                    <a:pt x="43792" y="17634"/>
                  </a:cubicBezTo>
                  <a:cubicBezTo>
                    <a:pt x="44447" y="18705"/>
                    <a:pt x="45625" y="19432"/>
                    <a:pt x="46983" y="19432"/>
                  </a:cubicBezTo>
                  <a:cubicBezTo>
                    <a:pt x="49042" y="19432"/>
                    <a:pt x="50709" y="17765"/>
                    <a:pt x="50709" y="15693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3"/>
                    <a:pt x="43792" y="13764"/>
                  </a:cubicBezTo>
                  <a:cubicBezTo>
                    <a:pt x="43435" y="14360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8"/>
                    <a:pt x="36684" y="12728"/>
                  </a:cubicBezTo>
                  <a:lnTo>
                    <a:pt x="36684" y="3561"/>
                  </a:lnTo>
                  <a:cubicBezTo>
                    <a:pt x="36684" y="1596"/>
                    <a:pt x="35088" y="1"/>
                    <a:pt x="3312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2752419" y="3489753"/>
              <a:ext cx="232247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69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69"/>
                    <a:pt x="4715" y="0"/>
                    <a:pt x="3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935214" y="3035660"/>
              <a:ext cx="1606414" cy="369104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0"/>
                    <a:pt x="882" y="6894"/>
                  </a:cubicBezTo>
                  <a:cubicBezTo>
                    <a:pt x="1417" y="6358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5"/>
                  </a:cubicBezTo>
                  <a:cubicBezTo>
                    <a:pt x="41815" y="1167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935214" y="3005729"/>
              <a:ext cx="1606414" cy="383794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68"/>
                    <a:pt x="1" y="3001"/>
                  </a:cubicBezTo>
                  <a:lnTo>
                    <a:pt x="1" y="9014"/>
                  </a:lnTo>
                  <a:cubicBezTo>
                    <a:pt x="1" y="8192"/>
                    <a:pt x="334" y="7430"/>
                    <a:pt x="882" y="6895"/>
                  </a:cubicBezTo>
                  <a:cubicBezTo>
                    <a:pt x="1417" y="6347"/>
                    <a:pt x="2168" y="6014"/>
                    <a:pt x="3001" y="6014"/>
                  </a:cubicBezTo>
                  <a:lnTo>
                    <a:pt x="39006" y="6014"/>
                  </a:lnTo>
                  <a:cubicBezTo>
                    <a:pt x="40660" y="6014"/>
                    <a:pt x="42006" y="4668"/>
                    <a:pt x="42006" y="3001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42" name="Google Shape;2542;p57"/>
            <p:cNvSpPr txBox="1"/>
            <p:nvPr/>
          </p:nvSpPr>
          <p:spPr>
            <a:xfrm>
              <a:off x="1081172" y="333811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Back End Development</a:t>
              </a:r>
              <a:endParaRPr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3" name="Google Shape;2543;p57"/>
            <p:cNvSpPr txBox="1"/>
            <p:nvPr/>
          </p:nvSpPr>
          <p:spPr>
            <a:xfrm>
              <a:off x="1071825" y="3005788"/>
              <a:ext cx="1469700" cy="25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</a:t>
              </a:r>
              <a:r>
                <a:rPr lang="en" sz="1700" b="1" dirty="0" smtClean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11-13</a:t>
              </a:r>
              <a:endParaRPr sz="17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553" name="Google Shape;2553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58"/>
          <p:cNvSpPr txBox="1">
            <a:spLocks noGrp="1"/>
          </p:cNvSpPr>
          <p:nvPr>
            <p:ph type="title"/>
          </p:nvPr>
        </p:nvSpPr>
        <p:spPr>
          <a:xfrm>
            <a:off x="732725" y="169435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 for listening.</a:t>
            </a:r>
            <a:br>
              <a:rPr lang="en" sz="5000"/>
            </a:br>
            <a:r>
              <a:rPr lang="en" sz="5000"/>
              <a:t>Any suggestions would be welcomed</a:t>
            </a:r>
            <a:endParaRPr sz="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9" name="Google Shape;2559;p58"/>
          <p:cNvGrpSpPr/>
          <p:nvPr/>
        </p:nvGrpSpPr>
        <p:grpSpPr>
          <a:xfrm>
            <a:off x="6336422" y="1217474"/>
            <a:ext cx="1174690" cy="1089572"/>
            <a:chOff x="3513010" y="3816134"/>
            <a:chExt cx="362223" cy="361108"/>
          </a:xfrm>
        </p:grpSpPr>
        <p:sp>
          <p:nvSpPr>
            <p:cNvPr id="2560" name="Google Shape;2560;p58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8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8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8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4" name="Google Shape;256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38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183" name="Google Shape;2183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303195" y="2673059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3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68875" y="2673059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3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31897" y="2673059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3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p38"/>
          <p:cNvSpPr txBox="1">
            <a:spLocks noGrp="1"/>
          </p:cNvSpPr>
          <p:nvPr>
            <p:ph type="title"/>
          </p:nvPr>
        </p:nvSpPr>
        <p:spPr>
          <a:xfrm>
            <a:off x="3178981" y="2724964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90" name="Google Shape;2190;p38"/>
          <p:cNvSpPr txBox="1">
            <a:spLocks noGrp="1"/>
          </p:cNvSpPr>
          <p:nvPr>
            <p:ph type="title" idx="2"/>
          </p:nvPr>
        </p:nvSpPr>
        <p:spPr>
          <a:xfrm>
            <a:off x="5695493" y="2724964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91" name="Google Shape;2191;p38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92" name="Google Shape;2192;p38"/>
          <p:cNvSpPr txBox="1">
            <a:spLocks noGrp="1"/>
          </p:cNvSpPr>
          <p:nvPr>
            <p:ph type="title" idx="4"/>
          </p:nvPr>
        </p:nvSpPr>
        <p:spPr>
          <a:xfrm>
            <a:off x="646232" y="275176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93" name="Google Shape;2193;p38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94" name="Google Shape;2194;p38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95" name="Google Shape;2195;p38"/>
          <p:cNvSpPr txBox="1">
            <a:spLocks noGrp="1"/>
          </p:cNvSpPr>
          <p:nvPr>
            <p:ph type="ctrTitle" idx="7"/>
          </p:nvPr>
        </p:nvSpPr>
        <p:spPr>
          <a:xfrm>
            <a:off x="4148623" y="285276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2196" name="Google Shape;2196;p38"/>
          <p:cNvSpPr txBox="1">
            <a:spLocks noGrp="1"/>
          </p:cNvSpPr>
          <p:nvPr>
            <p:ph type="ctrTitle" idx="8"/>
          </p:nvPr>
        </p:nvSpPr>
        <p:spPr>
          <a:xfrm>
            <a:off x="6676756" y="285276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197" name="Google Shape;2197;p38"/>
          <p:cNvSpPr txBox="1">
            <a:spLocks noGrp="1"/>
          </p:cNvSpPr>
          <p:nvPr>
            <p:ph type="ctrTitle" idx="13"/>
          </p:nvPr>
        </p:nvSpPr>
        <p:spPr>
          <a:xfrm>
            <a:off x="6668075" y="17678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</a:t>
            </a:r>
            <a:endParaRPr/>
          </a:p>
        </p:txBody>
      </p:sp>
      <p:sp>
        <p:nvSpPr>
          <p:cNvPr id="2198" name="Google Shape;2198;p38"/>
          <p:cNvSpPr txBox="1">
            <a:spLocks noGrp="1"/>
          </p:cNvSpPr>
          <p:nvPr>
            <p:ph type="ctrTitle" idx="15"/>
          </p:nvPr>
        </p:nvSpPr>
        <p:spPr>
          <a:xfrm>
            <a:off x="1611043" y="285276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199" name="Google Shape;2199;p38"/>
          <p:cNvSpPr txBox="1">
            <a:spLocks noGrp="1"/>
          </p:cNvSpPr>
          <p:nvPr>
            <p:ph type="ctrTitle" idx="17"/>
          </p:nvPr>
        </p:nvSpPr>
        <p:spPr>
          <a:xfrm>
            <a:off x="1602093" y="17678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200" name="Google Shape;2200;p38"/>
          <p:cNvSpPr txBox="1">
            <a:spLocks noGrp="1"/>
          </p:cNvSpPr>
          <p:nvPr>
            <p:ph type="ctrTitle" idx="19"/>
          </p:nvPr>
        </p:nvSpPr>
        <p:spPr>
          <a:xfrm>
            <a:off x="4139668" y="17678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2201" name="Google Shape;2201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2036832" y="374442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3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4565534" y="3744422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38"/>
          <p:cNvSpPr txBox="1">
            <a:spLocks noGrp="1"/>
          </p:cNvSpPr>
          <p:nvPr>
            <p:ph type="title"/>
          </p:nvPr>
        </p:nvSpPr>
        <p:spPr>
          <a:xfrm>
            <a:off x="1912619" y="3796326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204" name="Google Shape;2204;p38"/>
          <p:cNvSpPr txBox="1">
            <a:spLocks noGrp="1"/>
          </p:cNvSpPr>
          <p:nvPr>
            <p:ph type="title" idx="2"/>
          </p:nvPr>
        </p:nvSpPr>
        <p:spPr>
          <a:xfrm>
            <a:off x="4429130" y="3796326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205" name="Google Shape;2205;p38"/>
          <p:cNvSpPr txBox="1">
            <a:spLocks noGrp="1"/>
          </p:cNvSpPr>
          <p:nvPr>
            <p:ph type="ctrTitle" idx="7"/>
          </p:nvPr>
        </p:nvSpPr>
        <p:spPr>
          <a:xfrm>
            <a:off x="2882261" y="392412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Goals</a:t>
            </a:r>
            <a:endParaRPr/>
          </a:p>
        </p:txBody>
      </p:sp>
      <p:sp>
        <p:nvSpPr>
          <p:cNvPr id="2206" name="Google Shape;2206;p38"/>
          <p:cNvSpPr txBox="1">
            <a:spLocks noGrp="1"/>
          </p:cNvSpPr>
          <p:nvPr>
            <p:ph type="ctrTitle" idx="8"/>
          </p:nvPr>
        </p:nvSpPr>
        <p:spPr>
          <a:xfrm>
            <a:off x="5410394" y="392412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207" name="Google Shape;2207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9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13" name="Google Shape;2213;p39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2214" name="Google Shape;221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40"/>
          <p:cNvSpPr txBox="1">
            <a:spLocks noGrp="1"/>
          </p:cNvSpPr>
          <p:nvPr>
            <p:ph type="ctrTitle"/>
          </p:nvPr>
        </p:nvSpPr>
        <p:spPr>
          <a:xfrm>
            <a:off x="597250" y="411900"/>
            <a:ext cx="7764300" cy="42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Online Educational Website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Free to use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Targeted audience: O and A level candidates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Evaluation using MCQs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Topics from the entire Cambridge syllabus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Vast range of subjects</a:t>
            </a:r>
            <a:endParaRPr sz="3000"/>
          </a:p>
        </p:txBody>
      </p:sp>
      <p:sp>
        <p:nvSpPr>
          <p:cNvPr id="2220" name="Google Shape;2220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41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6" name="Google Shape;2226;p41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227" name="Google Shape;2227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4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Motivated Us?</a:t>
            </a:r>
            <a:endParaRPr/>
          </a:p>
        </p:txBody>
      </p:sp>
      <p:sp>
        <p:nvSpPr>
          <p:cNvPr id="2233" name="Google Shape;2233;p42"/>
          <p:cNvSpPr txBox="1">
            <a:spLocks noGrp="1"/>
          </p:cNvSpPr>
          <p:nvPr>
            <p:ph type="title"/>
          </p:nvPr>
        </p:nvSpPr>
        <p:spPr>
          <a:xfrm>
            <a:off x="714500" y="2916483"/>
            <a:ext cx="2336400" cy="16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Lack of online exam platforms for English Medium Students</a:t>
            </a:r>
            <a:endParaRPr sz="1700"/>
          </a:p>
        </p:txBody>
      </p:sp>
      <p:pic>
        <p:nvPicPr>
          <p:cNvPr id="2234" name="Google Shape;2234;p42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184625" y="172682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42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81400" y="172682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42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78177" y="172682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42"/>
          <p:cNvSpPr txBox="1">
            <a:spLocks noGrp="1"/>
          </p:cNvSpPr>
          <p:nvPr>
            <p:ph type="title"/>
          </p:nvPr>
        </p:nvSpPr>
        <p:spPr>
          <a:xfrm>
            <a:off x="6095050" y="2916483"/>
            <a:ext cx="2336400" cy="16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Time wasted while going to different coaching centres</a:t>
            </a:r>
            <a:endParaRPr sz="1700"/>
          </a:p>
        </p:txBody>
      </p:sp>
      <p:sp>
        <p:nvSpPr>
          <p:cNvPr id="2238" name="Google Shape;2238;p42"/>
          <p:cNvSpPr txBox="1">
            <a:spLocks noGrp="1"/>
          </p:cNvSpPr>
          <p:nvPr>
            <p:ph type="title"/>
          </p:nvPr>
        </p:nvSpPr>
        <p:spPr>
          <a:xfrm>
            <a:off x="3404775" y="2916483"/>
            <a:ext cx="2336400" cy="16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Thousands of taka wasted on mock exams</a:t>
            </a:r>
            <a:endParaRPr sz="1700"/>
          </a:p>
        </p:txBody>
      </p:sp>
      <p:sp>
        <p:nvSpPr>
          <p:cNvPr id="2239" name="Google Shape;2239;p42"/>
          <p:cNvSpPr/>
          <p:nvPr/>
        </p:nvSpPr>
        <p:spPr>
          <a:xfrm>
            <a:off x="1541250" y="1972663"/>
            <a:ext cx="511142" cy="639439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0C2E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0" name="Google Shape;2240;p42"/>
          <p:cNvGrpSpPr/>
          <p:nvPr/>
        </p:nvGrpSpPr>
        <p:grpSpPr>
          <a:xfrm>
            <a:off x="4261276" y="2003584"/>
            <a:ext cx="511138" cy="639441"/>
            <a:chOff x="2546900" y="2026175"/>
            <a:chExt cx="327275" cy="428925"/>
          </a:xfrm>
        </p:grpSpPr>
        <p:sp>
          <p:nvSpPr>
            <p:cNvPr id="2241" name="Google Shape;2241;p42"/>
            <p:cNvSpPr/>
            <p:nvPr/>
          </p:nvSpPr>
          <p:spPr>
            <a:xfrm>
              <a:off x="2546900" y="2146375"/>
              <a:ext cx="327275" cy="188850"/>
            </a:xfrm>
            <a:custGeom>
              <a:avLst/>
              <a:gdLst/>
              <a:ahLst/>
              <a:cxnLst/>
              <a:rect l="l" t="t" r="r" b="b"/>
              <a:pathLst>
                <a:path w="13091" h="7554" extrusionOk="0">
                  <a:moveTo>
                    <a:pt x="12594" y="512"/>
                  </a:moveTo>
                  <a:lnTo>
                    <a:pt x="12594" y="7042"/>
                  </a:lnTo>
                  <a:lnTo>
                    <a:pt x="512" y="7042"/>
                  </a:lnTo>
                  <a:lnTo>
                    <a:pt x="512" y="512"/>
                  </a:lnTo>
                  <a:close/>
                  <a:moveTo>
                    <a:pt x="256" y="0"/>
                  </a:moveTo>
                  <a:cubicBezTo>
                    <a:pt x="121" y="0"/>
                    <a:pt x="0" y="106"/>
                    <a:pt x="0" y="256"/>
                  </a:cubicBezTo>
                  <a:lnTo>
                    <a:pt x="0" y="7298"/>
                  </a:lnTo>
                  <a:cubicBezTo>
                    <a:pt x="0" y="7433"/>
                    <a:pt x="121" y="7553"/>
                    <a:pt x="256" y="7553"/>
                  </a:cubicBezTo>
                  <a:lnTo>
                    <a:pt x="12849" y="7553"/>
                  </a:lnTo>
                  <a:cubicBezTo>
                    <a:pt x="12985" y="7553"/>
                    <a:pt x="13090" y="7433"/>
                    <a:pt x="13090" y="7298"/>
                  </a:cubicBezTo>
                  <a:lnTo>
                    <a:pt x="13090" y="256"/>
                  </a:lnTo>
                  <a:cubicBezTo>
                    <a:pt x="13090" y="106"/>
                    <a:pt x="12985" y="0"/>
                    <a:pt x="12849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2"/>
            <p:cNvSpPr/>
            <p:nvPr/>
          </p:nvSpPr>
          <p:spPr>
            <a:xfrm>
              <a:off x="2573600" y="2173075"/>
              <a:ext cx="273850" cy="135450"/>
            </a:xfrm>
            <a:custGeom>
              <a:avLst/>
              <a:gdLst/>
              <a:ahLst/>
              <a:cxnLst/>
              <a:rect l="l" t="t" r="r" b="b"/>
              <a:pathLst>
                <a:path w="10954" h="5418" extrusionOk="0">
                  <a:moveTo>
                    <a:pt x="6290" y="482"/>
                  </a:moveTo>
                  <a:cubicBezTo>
                    <a:pt x="6741" y="979"/>
                    <a:pt x="7012" y="1806"/>
                    <a:pt x="7012" y="2709"/>
                  </a:cubicBezTo>
                  <a:cubicBezTo>
                    <a:pt x="7012" y="3612"/>
                    <a:pt x="6741" y="4439"/>
                    <a:pt x="6290" y="4921"/>
                  </a:cubicBezTo>
                  <a:lnTo>
                    <a:pt x="4665" y="4921"/>
                  </a:lnTo>
                  <a:cubicBezTo>
                    <a:pt x="4228" y="4439"/>
                    <a:pt x="3957" y="3612"/>
                    <a:pt x="3957" y="2709"/>
                  </a:cubicBezTo>
                  <a:cubicBezTo>
                    <a:pt x="3957" y="1821"/>
                    <a:pt x="4228" y="979"/>
                    <a:pt x="4665" y="482"/>
                  </a:cubicBezTo>
                  <a:close/>
                  <a:moveTo>
                    <a:pt x="9870" y="482"/>
                  </a:moveTo>
                  <a:cubicBezTo>
                    <a:pt x="9991" y="753"/>
                    <a:pt x="10201" y="949"/>
                    <a:pt x="10457" y="1069"/>
                  </a:cubicBezTo>
                  <a:lnTo>
                    <a:pt x="10457" y="4349"/>
                  </a:lnTo>
                  <a:cubicBezTo>
                    <a:pt x="10201" y="4454"/>
                    <a:pt x="9991" y="4665"/>
                    <a:pt x="9870" y="4921"/>
                  </a:cubicBezTo>
                  <a:lnTo>
                    <a:pt x="6922" y="4921"/>
                  </a:lnTo>
                  <a:cubicBezTo>
                    <a:pt x="7704" y="3551"/>
                    <a:pt x="7704" y="1866"/>
                    <a:pt x="6922" y="482"/>
                  </a:cubicBezTo>
                  <a:close/>
                  <a:moveTo>
                    <a:pt x="918" y="1"/>
                  </a:moveTo>
                  <a:cubicBezTo>
                    <a:pt x="798" y="1"/>
                    <a:pt x="693" y="76"/>
                    <a:pt x="662" y="196"/>
                  </a:cubicBezTo>
                  <a:cubicBezTo>
                    <a:pt x="617" y="422"/>
                    <a:pt x="437" y="602"/>
                    <a:pt x="196" y="648"/>
                  </a:cubicBezTo>
                  <a:cubicBezTo>
                    <a:pt x="91" y="678"/>
                    <a:pt x="15" y="783"/>
                    <a:pt x="15" y="903"/>
                  </a:cubicBezTo>
                  <a:lnTo>
                    <a:pt x="15" y="2122"/>
                  </a:lnTo>
                  <a:cubicBezTo>
                    <a:pt x="15" y="2288"/>
                    <a:pt x="140" y="2370"/>
                    <a:pt x="264" y="2370"/>
                  </a:cubicBezTo>
                  <a:cubicBezTo>
                    <a:pt x="388" y="2370"/>
                    <a:pt x="512" y="2288"/>
                    <a:pt x="512" y="2122"/>
                  </a:cubicBezTo>
                  <a:lnTo>
                    <a:pt x="512" y="1084"/>
                  </a:lnTo>
                  <a:cubicBezTo>
                    <a:pt x="783" y="964"/>
                    <a:pt x="978" y="753"/>
                    <a:pt x="1099" y="497"/>
                  </a:cubicBezTo>
                  <a:lnTo>
                    <a:pt x="4048" y="497"/>
                  </a:lnTo>
                  <a:cubicBezTo>
                    <a:pt x="3265" y="1866"/>
                    <a:pt x="3265" y="3551"/>
                    <a:pt x="4048" y="4936"/>
                  </a:cubicBezTo>
                  <a:lnTo>
                    <a:pt x="1099" y="4936"/>
                  </a:lnTo>
                  <a:cubicBezTo>
                    <a:pt x="978" y="4680"/>
                    <a:pt x="768" y="4469"/>
                    <a:pt x="512" y="4349"/>
                  </a:cubicBezTo>
                  <a:lnTo>
                    <a:pt x="512" y="3220"/>
                  </a:lnTo>
                  <a:cubicBezTo>
                    <a:pt x="512" y="3055"/>
                    <a:pt x="384" y="2972"/>
                    <a:pt x="256" y="2972"/>
                  </a:cubicBezTo>
                  <a:cubicBezTo>
                    <a:pt x="128" y="2972"/>
                    <a:pt x="0" y="3055"/>
                    <a:pt x="0" y="3220"/>
                  </a:cubicBezTo>
                  <a:lnTo>
                    <a:pt x="0" y="4544"/>
                  </a:lnTo>
                  <a:cubicBezTo>
                    <a:pt x="0" y="4650"/>
                    <a:pt x="76" y="4755"/>
                    <a:pt x="196" y="4785"/>
                  </a:cubicBezTo>
                  <a:lnTo>
                    <a:pt x="196" y="4770"/>
                  </a:lnTo>
                  <a:cubicBezTo>
                    <a:pt x="437" y="4830"/>
                    <a:pt x="617" y="4996"/>
                    <a:pt x="662" y="5237"/>
                  </a:cubicBezTo>
                  <a:cubicBezTo>
                    <a:pt x="693" y="5342"/>
                    <a:pt x="798" y="5417"/>
                    <a:pt x="918" y="5417"/>
                  </a:cubicBezTo>
                  <a:lnTo>
                    <a:pt x="10051" y="5417"/>
                  </a:lnTo>
                  <a:cubicBezTo>
                    <a:pt x="10171" y="5417"/>
                    <a:pt x="10262" y="5342"/>
                    <a:pt x="10292" y="5237"/>
                  </a:cubicBezTo>
                  <a:cubicBezTo>
                    <a:pt x="10352" y="4996"/>
                    <a:pt x="10532" y="4830"/>
                    <a:pt x="10758" y="4770"/>
                  </a:cubicBezTo>
                  <a:cubicBezTo>
                    <a:pt x="10879" y="4740"/>
                    <a:pt x="10954" y="4635"/>
                    <a:pt x="10954" y="4529"/>
                  </a:cubicBezTo>
                  <a:lnTo>
                    <a:pt x="10954" y="903"/>
                  </a:lnTo>
                  <a:cubicBezTo>
                    <a:pt x="10954" y="783"/>
                    <a:pt x="10879" y="678"/>
                    <a:pt x="10758" y="648"/>
                  </a:cubicBezTo>
                  <a:cubicBezTo>
                    <a:pt x="10532" y="602"/>
                    <a:pt x="10352" y="422"/>
                    <a:pt x="10292" y="196"/>
                  </a:cubicBezTo>
                  <a:cubicBezTo>
                    <a:pt x="10262" y="76"/>
                    <a:pt x="10171" y="1"/>
                    <a:pt x="10051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2"/>
            <p:cNvSpPr/>
            <p:nvPr/>
          </p:nvSpPr>
          <p:spPr>
            <a:xfrm>
              <a:off x="2596175" y="2220500"/>
              <a:ext cx="47400" cy="40625"/>
            </a:xfrm>
            <a:custGeom>
              <a:avLst/>
              <a:gdLst/>
              <a:ahLst/>
              <a:cxnLst/>
              <a:rect l="l" t="t" r="r" b="b"/>
              <a:pathLst>
                <a:path w="1896" h="1625" extrusionOk="0">
                  <a:moveTo>
                    <a:pt x="1092" y="494"/>
                  </a:moveTo>
                  <a:cubicBezTo>
                    <a:pt x="1168" y="494"/>
                    <a:pt x="1246" y="523"/>
                    <a:pt x="1309" y="586"/>
                  </a:cubicBezTo>
                  <a:cubicBezTo>
                    <a:pt x="1490" y="782"/>
                    <a:pt x="1354" y="1113"/>
                    <a:pt x="1083" y="1113"/>
                  </a:cubicBezTo>
                  <a:cubicBezTo>
                    <a:pt x="918" y="1113"/>
                    <a:pt x="768" y="977"/>
                    <a:pt x="783" y="812"/>
                  </a:cubicBezTo>
                  <a:cubicBezTo>
                    <a:pt x="783" y="619"/>
                    <a:pt x="934" y="494"/>
                    <a:pt x="1092" y="494"/>
                  </a:cubicBezTo>
                  <a:close/>
                  <a:moveTo>
                    <a:pt x="1080" y="0"/>
                  </a:moveTo>
                  <a:cubicBezTo>
                    <a:pt x="881" y="0"/>
                    <a:pt x="677" y="74"/>
                    <a:pt x="512" y="240"/>
                  </a:cubicBezTo>
                  <a:cubicBezTo>
                    <a:pt x="0" y="752"/>
                    <a:pt x="361" y="1624"/>
                    <a:pt x="1083" y="1624"/>
                  </a:cubicBezTo>
                  <a:cubicBezTo>
                    <a:pt x="1535" y="1624"/>
                    <a:pt x="1896" y="1263"/>
                    <a:pt x="1896" y="812"/>
                  </a:cubicBezTo>
                  <a:cubicBezTo>
                    <a:pt x="1896" y="324"/>
                    <a:pt x="1497" y="0"/>
                    <a:pt x="1080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2"/>
            <p:cNvSpPr/>
            <p:nvPr/>
          </p:nvSpPr>
          <p:spPr>
            <a:xfrm>
              <a:off x="2777850" y="2220500"/>
              <a:ext cx="47425" cy="40625"/>
            </a:xfrm>
            <a:custGeom>
              <a:avLst/>
              <a:gdLst/>
              <a:ahLst/>
              <a:cxnLst/>
              <a:rect l="l" t="t" r="r" b="b"/>
              <a:pathLst>
                <a:path w="1897" h="1625" extrusionOk="0">
                  <a:moveTo>
                    <a:pt x="813" y="496"/>
                  </a:moveTo>
                  <a:cubicBezTo>
                    <a:pt x="1084" y="496"/>
                    <a:pt x="1219" y="842"/>
                    <a:pt x="1023" y="1023"/>
                  </a:cubicBezTo>
                  <a:cubicBezTo>
                    <a:pt x="959" y="1087"/>
                    <a:pt x="881" y="1115"/>
                    <a:pt x="804" y="1115"/>
                  </a:cubicBezTo>
                  <a:cubicBezTo>
                    <a:pt x="647" y="1115"/>
                    <a:pt x="497" y="994"/>
                    <a:pt x="497" y="812"/>
                  </a:cubicBezTo>
                  <a:cubicBezTo>
                    <a:pt x="497" y="631"/>
                    <a:pt x="632" y="496"/>
                    <a:pt x="813" y="496"/>
                  </a:cubicBezTo>
                  <a:close/>
                  <a:moveTo>
                    <a:pt x="816" y="0"/>
                  </a:moveTo>
                  <a:cubicBezTo>
                    <a:pt x="399" y="0"/>
                    <a:pt x="0" y="324"/>
                    <a:pt x="0" y="812"/>
                  </a:cubicBezTo>
                  <a:cubicBezTo>
                    <a:pt x="0" y="1263"/>
                    <a:pt x="361" y="1624"/>
                    <a:pt x="813" y="1624"/>
                  </a:cubicBezTo>
                  <a:cubicBezTo>
                    <a:pt x="1535" y="1624"/>
                    <a:pt x="1896" y="752"/>
                    <a:pt x="1385" y="240"/>
                  </a:cubicBezTo>
                  <a:cubicBezTo>
                    <a:pt x="1219" y="74"/>
                    <a:pt x="1015" y="0"/>
                    <a:pt x="816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2"/>
            <p:cNvSpPr/>
            <p:nvPr/>
          </p:nvSpPr>
          <p:spPr>
            <a:xfrm>
              <a:off x="2689075" y="2192825"/>
              <a:ext cx="42525" cy="93675"/>
            </a:xfrm>
            <a:custGeom>
              <a:avLst/>
              <a:gdLst/>
              <a:ahLst/>
              <a:cxnLst/>
              <a:rect l="l" t="t" r="r" b="b"/>
              <a:pathLst>
                <a:path w="1701" h="3747" extrusionOk="0">
                  <a:moveTo>
                    <a:pt x="851" y="1"/>
                  </a:moveTo>
                  <a:cubicBezTo>
                    <a:pt x="726" y="1"/>
                    <a:pt x="602" y="83"/>
                    <a:pt x="602" y="249"/>
                  </a:cubicBezTo>
                  <a:lnTo>
                    <a:pt x="602" y="520"/>
                  </a:lnTo>
                  <a:cubicBezTo>
                    <a:pt x="271" y="550"/>
                    <a:pt x="16" y="821"/>
                    <a:pt x="16" y="1152"/>
                  </a:cubicBezTo>
                  <a:lnTo>
                    <a:pt x="16" y="1468"/>
                  </a:lnTo>
                  <a:cubicBezTo>
                    <a:pt x="16" y="1723"/>
                    <a:pt x="166" y="1934"/>
                    <a:pt x="407" y="2009"/>
                  </a:cubicBezTo>
                  <a:lnTo>
                    <a:pt x="1144" y="2250"/>
                  </a:lnTo>
                  <a:cubicBezTo>
                    <a:pt x="1159" y="2250"/>
                    <a:pt x="1174" y="2280"/>
                    <a:pt x="1189" y="2310"/>
                  </a:cubicBezTo>
                  <a:lnTo>
                    <a:pt x="1189" y="2536"/>
                  </a:lnTo>
                  <a:cubicBezTo>
                    <a:pt x="1189" y="2641"/>
                    <a:pt x="1099" y="2716"/>
                    <a:pt x="994" y="2716"/>
                  </a:cubicBezTo>
                  <a:lnTo>
                    <a:pt x="708" y="2716"/>
                  </a:lnTo>
                  <a:cubicBezTo>
                    <a:pt x="602" y="2716"/>
                    <a:pt x="512" y="2641"/>
                    <a:pt x="512" y="2536"/>
                  </a:cubicBezTo>
                  <a:cubicBezTo>
                    <a:pt x="512" y="2363"/>
                    <a:pt x="384" y="2276"/>
                    <a:pt x="258" y="2276"/>
                  </a:cubicBezTo>
                  <a:cubicBezTo>
                    <a:pt x="132" y="2276"/>
                    <a:pt x="8" y="2363"/>
                    <a:pt x="16" y="2536"/>
                  </a:cubicBezTo>
                  <a:cubicBezTo>
                    <a:pt x="0" y="2867"/>
                    <a:pt x="256" y="3168"/>
                    <a:pt x="587" y="3213"/>
                  </a:cubicBezTo>
                  <a:lnTo>
                    <a:pt x="587" y="3499"/>
                  </a:lnTo>
                  <a:cubicBezTo>
                    <a:pt x="587" y="3664"/>
                    <a:pt x="715" y="3747"/>
                    <a:pt x="843" y="3747"/>
                  </a:cubicBezTo>
                  <a:cubicBezTo>
                    <a:pt x="971" y="3747"/>
                    <a:pt x="1099" y="3664"/>
                    <a:pt x="1099" y="3499"/>
                  </a:cubicBezTo>
                  <a:lnTo>
                    <a:pt x="1099" y="3213"/>
                  </a:lnTo>
                  <a:cubicBezTo>
                    <a:pt x="1430" y="3168"/>
                    <a:pt x="1671" y="2867"/>
                    <a:pt x="1671" y="2536"/>
                  </a:cubicBezTo>
                  <a:lnTo>
                    <a:pt x="1686" y="2536"/>
                  </a:lnTo>
                  <a:lnTo>
                    <a:pt x="1686" y="2310"/>
                  </a:lnTo>
                  <a:cubicBezTo>
                    <a:pt x="1686" y="2069"/>
                    <a:pt x="1520" y="1844"/>
                    <a:pt x="1294" y="1768"/>
                  </a:cubicBezTo>
                  <a:lnTo>
                    <a:pt x="557" y="1528"/>
                  </a:lnTo>
                  <a:cubicBezTo>
                    <a:pt x="542" y="1528"/>
                    <a:pt x="512" y="1498"/>
                    <a:pt x="527" y="1468"/>
                  </a:cubicBezTo>
                  <a:lnTo>
                    <a:pt x="527" y="1152"/>
                  </a:lnTo>
                  <a:cubicBezTo>
                    <a:pt x="512" y="1076"/>
                    <a:pt x="572" y="1016"/>
                    <a:pt x="647" y="1016"/>
                  </a:cubicBezTo>
                  <a:lnTo>
                    <a:pt x="1054" y="1016"/>
                  </a:lnTo>
                  <a:cubicBezTo>
                    <a:pt x="1114" y="1016"/>
                    <a:pt x="1189" y="1076"/>
                    <a:pt x="1189" y="1152"/>
                  </a:cubicBezTo>
                  <a:cubicBezTo>
                    <a:pt x="1167" y="1332"/>
                    <a:pt x="1298" y="1422"/>
                    <a:pt x="1432" y="1422"/>
                  </a:cubicBezTo>
                  <a:cubicBezTo>
                    <a:pt x="1565" y="1422"/>
                    <a:pt x="1701" y="1332"/>
                    <a:pt x="1686" y="1152"/>
                  </a:cubicBezTo>
                  <a:cubicBezTo>
                    <a:pt x="1686" y="821"/>
                    <a:pt x="1430" y="550"/>
                    <a:pt x="1099" y="520"/>
                  </a:cubicBezTo>
                  <a:lnTo>
                    <a:pt x="1099" y="249"/>
                  </a:lnTo>
                  <a:cubicBezTo>
                    <a:pt x="1099" y="83"/>
                    <a:pt x="975" y="1"/>
                    <a:pt x="851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2"/>
            <p:cNvSpPr/>
            <p:nvPr/>
          </p:nvSpPr>
          <p:spPr>
            <a:xfrm>
              <a:off x="2557650" y="2026175"/>
              <a:ext cx="306350" cy="97650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2"/>
            <p:cNvSpPr/>
            <p:nvPr/>
          </p:nvSpPr>
          <p:spPr>
            <a:xfrm>
              <a:off x="2557800" y="2357750"/>
              <a:ext cx="314300" cy="97350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8" name="Google Shape;2248;p42"/>
          <p:cNvGrpSpPr/>
          <p:nvPr/>
        </p:nvGrpSpPr>
        <p:grpSpPr>
          <a:xfrm>
            <a:off x="6981292" y="2049220"/>
            <a:ext cx="511145" cy="548187"/>
            <a:chOff x="5823294" y="2309751"/>
            <a:chExt cx="315327" cy="314978"/>
          </a:xfrm>
        </p:grpSpPr>
        <p:sp>
          <p:nvSpPr>
            <p:cNvPr id="2249" name="Google Shape;2249;p42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2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2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2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2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2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2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2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2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2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2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2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2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2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2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2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6" name="Google Shape;226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72" name="Google Shape;2272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273" name="Google Shape;227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8" name="Google Shape;2278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44"/>
          <p:cNvSpPr txBox="1"/>
          <p:nvPr/>
        </p:nvSpPr>
        <p:spPr>
          <a:xfrm>
            <a:off x="1261050" y="2005775"/>
            <a:ext cx="8043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250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81" name="Google Shape;2281;p44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44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4" name="Google Shape;2284;p44"/>
          <p:cNvSpPr txBox="1"/>
          <p:nvPr/>
        </p:nvSpPr>
        <p:spPr>
          <a:xfrm>
            <a:off x="719850" y="3076577"/>
            <a:ext cx="19260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No paying for extra mock exams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85" name="Google Shape;2285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6" name="Google Shape;2286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7" name="Google Shape;2287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it be beneficial?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88" name="Google Shape;2288;p44"/>
          <p:cNvSpPr txBox="1"/>
          <p:nvPr/>
        </p:nvSpPr>
        <p:spPr>
          <a:xfrm>
            <a:off x="3196750" y="2005775"/>
            <a:ext cx="8043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250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89" name="Google Shape;2289;p44"/>
          <p:cNvSpPr txBox="1"/>
          <p:nvPr/>
        </p:nvSpPr>
        <p:spPr>
          <a:xfrm>
            <a:off x="5158075" y="2004300"/>
            <a:ext cx="8043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250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90" name="Google Shape;2290;p44"/>
          <p:cNvSpPr txBox="1"/>
          <p:nvPr/>
        </p:nvSpPr>
        <p:spPr>
          <a:xfrm>
            <a:off x="7119400" y="2005775"/>
            <a:ext cx="8043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 sz="250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91" name="Google Shape;2291;p44"/>
          <p:cNvSpPr txBox="1"/>
          <p:nvPr/>
        </p:nvSpPr>
        <p:spPr>
          <a:xfrm>
            <a:off x="2657975" y="3076577"/>
            <a:ext cx="19260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No buying solution books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92" name="Google Shape;2292;p44"/>
          <p:cNvSpPr txBox="1"/>
          <p:nvPr/>
        </p:nvSpPr>
        <p:spPr>
          <a:xfrm>
            <a:off x="4687850" y="3076577"/>
            <a:ext cx="19260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No time wasted going to coaching centres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93" name="Google Shape;2293;p44"/>
          <p:cNvSpPr txBox="1"/>
          <p:nvPr/>
        </p:nvSpPr>
        <p:spPr>
          <a:xfrm>
            <a:off x="6717725" y="3116727"/>
            <a:ext cx="19260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Free practice materials!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94" name="Google Shape;2294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350</Words>
  <Application>Microsoft Office PowerPoint</Application>
  <PresentationFormat>On-screen Show (16:9)</PresentationFormat>
  <Paragraphs>157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Overpass Black</vt:lpstr>
      <vt:lpstr>Open Sans</vt:lpstr>
      <vt:lpstr>Open Sans ExtraBold</vt:lpstr>
      <vt:lpstr>Fira Sans Extra Condensed</vt:lpstr>
      <vt:lpstr>Roboto</vt:lpstr>
      <vt:lpstr>Fira Sans Extra Condensed Medium</vt:lpstr>
      <vt:lpstr>Josefin Sans</vt:lpstr>
      <vt:lpstr>Open Sans SemiBold</vt:lpstr>
      <vt:lpstr>Aqua Marketing Plan by Slidego</vt:lpstr>
      <vt:lpstr>Project Tento</vt:lpstr>
      <vt:lpstr>Our Team</vt:lpstr>
      <vt:lpstr>Table of Contents</vt:lpstr>
      <vt:lpstr>01</vt:lpstr>
      <vt:lpstr>Online Educational Website Free to use Targeted audience: O and A level candidates Evaluation using MCQs Topics from the entire Cambridge syllabus Vast range of subjects</vt:lpstr>
      <vt:lpstr>02</vt:lpstr>
      <vt:lpstr>What Motivated Us?</vt:lpstr>
      <vt:lpstr>03</vt:lpstr>
      <vt:lpstr>How will it be beneficial?</vt:lpstr>
      <vt:lpstr>04</vt:lpstr>
      <vt:lpstr>Slide 11</vt:lpstr>
      <vt:lpstr>Slide 12</vt:lpstr>
      <vt:lpstr>Slide 13</vt:lpstr>
      <vt:lpstr>Slide 14</vt:lpstr>
      <vt:lpstr>05</vt:lpstr>
      <vt:lpstr>Technologies Used</vt:lpstr>
      <vt:lpstr>06</vt:lpstr>
      <vt:lpstr>Challenges</vt:lpstr>
      <vt:lpstr>07</vt:lpstr>
      <vt:lpstr>Future Goals</vt:lpstr>
      <vt:lpstr>08</vt:lpstr>
      <vt:lpstr>Timeline Infographics</vt:lpstr>
      <vt:lpstr>Thank you for listening. Any suggestions would be welcomed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Tento</dc:title>
  <cp:lastModifiedBy>Kazi Jawadul Islam Jishan</cp:lastModifiedBy>
  <cp:revision>2</cp:revision>
  <dcterms:modified xsi:type="dcterms:W3CDTF">2022-08-24T08:24:27Z</dcterms:modified>
</cp:coreProperties>
</file>